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4" r:id="rId3"/>
    <p:sldId id="340" r:id="rId4"/>
    <p:sldId id="341" r:id="rId5"/>
    <p:sldId id="342" r:id="rId6"/>
    <p:sldId id="284" r:id="rId7"/>
    <p:sldId id="285" r:id="rId8"/>
    <p:sldId id="286" r:id="rId9"/>
    <p:sldId id="319" r:id="rId10"/>
    <p:sldId id="320" r:id="rId11"/>
    <p:sldId id="321" r:id="rId12"/>
    <p:sldId id="322" r:id="rId13"/>
    <p:sldId id="323" r:id="rId14"/>
    <p:sldId id="324" r:id="rId15"/>
    <p:sldId id="287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1" r:id="rId24"/>
    <p:sldId id="333" r:id="rId25"/>
    <p:sldId id="334" r:id="rId26"/>
    <p:sldId id="338" r:id="rId27"/>
    <p:sldId id="335" r:id="rId28"/>
    <p:sldId id="339" r:id="rId29"/>
    <p:sldId id="336" r:id="rId30"/>
    <p:sldId id="337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6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D"/>
    <a:srgbClr val="009999"/>
    <a:srgbClr val="FFFF99"/>
    <a:srgbClr val="006699"/>
    <a:srgbClr val="FFFF3F"/>
    <a:srgbClr val="FF00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75517"/>
  </p:normalViewPr>
  <p:slideViewPr>
    <p:cSldViewPr showGuides="1">
      <p:cViewPr varScale="1">
        <p:scale>
          <a:sx n="58" d="100"/>
          <a:sy n="58" d="100"/>
        </p:scale>
        <p:origin x="306" y="72"/>
      </p:cViewPr>
      <p:guideLst>
        <p:guide orient="horz" pos="2976"/>
        <p:guide pos="66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9B5D-DE40-4EB6-89C9-2FA5E648B51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00E1-839B-400A-A993-8A8C8943E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*Create</a:t>
            </a:r>
            <a:r>
              <a:rPr lang="en-US" baseline="0" dirty="0"/>
              <a:t> new design for this (Graphics)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7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*Thanks</a:t>
            </a:r>
            <a:r>
              <a:rPr lang="en-US" baseline="0" dirty="0"/>
              <a:t> Giving (Graphics)</a:t>
            </a:r>
          </a:p>
          <a:p>
            <a:endParaRPr lang="en-US" baseline="0" dirty="0"/>
          </a:p>
          <a:p>
            <a:r>
              <a:rPr lang="en-US" baseline="0" dirty="0"/>
              <a:t>Verse – another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*Raising</a:t>
            </a:r>
            <a:r>
              <a:rPr lang="en-US" baseline="0" dirty="0"/>
              <a:t> once hand (Graphics)</a:t>
            </a:r>
          </a:p>
          <a:p>
            <a:endParaRPr lang="en-US" baseline="0" dirty="0"/>
          </a:p>
          <a:p>
            <a:r>
              <a:rPr lang="en-US" baseline="0" dirty="0"/>
              <a:t>Verse – People lifting their hands in sanctuary (Picture)</a:t>
            </a:r>
          </a:p>
          <a:p>
            <a:r>
              <a:rPr lang="en-US" baseline="0" dirty="0"/>
              <a:t>Verse -  Separate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Bowing</a:t>
            </a:r>
            <a:r>
              <a:rPr lang="en-US" baseline="0" dirty="0"/>
              <a:t> down worship (Graphics)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Verse – Separate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*David foolishly praising God or a person</a:t>
            </a:r>
            <a:r>
              <a:rPr lang="en-US" baseline="0" dirty="0"/>
              <a:t> who is not self conscious the point appearing foolish / lost self in praising God </a:t>
            </a:r>
            <a:r>
              <a:rPr lang="en-US" dirty="0"/>
              <a:t>(Artistic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4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*Make plain artistic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*Make plain artistic background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*Using</a:t>
            </a:r>
            <a:r>
              <a:rPr lang="en-US" baseline="0" dirty="0"/>
              <a:t> modern instruments like guitar, drums or piano (Graphics)</a:t>
            </a:r>
          </a:p>
          <a:p>
            <a:endParaRPr lang="en-US" baseline="0" dirty="0"/>
          </a:p>
          <a:p>
            <a:r>
              <a:rPr lang="en-US" baseline="0" dirty="0"/>
              <a:t>Verse – Separate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*Singing (Graphics)</a:t>
            </a:r>
          </a:p>
          <a:p>
            <a:endParaRPr lang="en-US" dirty="0"/>
          </a:p>
          <a:p>
            <a:r>
              <a:rPr lang="en-US" dirty="0"/>
              <a:t>Verse – Separate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4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*Shouting (Graphics)</a:t>
            </a:r>
          </a:p>
          <a:p>
            <a:endParaRPr lang="en-US" dirty="0"/>
          </a:p>
          <a:p>
            <a:r>
              <a:rPr lang="en-US" dirty="0"/>
              <a:t>Verse – Separate 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1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*Love</a:t>
            </a:r>
            <a:r>
              <a:rPr lang="en-US" baseline="0" dirty="0"/>
              <a:t> for God (Graphics)</a:t>
            </a:r>
          </a:p>
          <a:p>
            <a:endParaRPr lang="en-US" baseline="0" dirty="0"/>
          </a:p>
          <a:p>
            <a:r>
              <a:rPr lang="en-US" baseline="0" dirty="0"/>
              <a:t>Make it Separate Slides</a:t>
            </a:r>
          </a:p>
          <a:p>
            <a:endParaRPr lang="en-US" baseline="0" dirty="0"/>
          </a:p>
          <a:p>
            <a:r>
              <a:rPr lang="en-US" baseline="0" dirty="0"/>
              <a:t>*Deep Communion with God (Graphics)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</a:t>
            </a:r>
            <a:r>
              <a:rPr lang="en-US" baseline="0" dirty="0"/>
              <a:t> As one continues to grow in his </a:t>
            </a:r>
            <a:r>
              <a:rPr lang="en-US" baseline="0" dirty="0" err="1"/>
              <a:t>Cristian</a:t>
            </a:r>
            <a:r>
              <a:rPr lang="en-US" baseline="0" dirty="0"/>
              <a:t> life, he must learn to walk closer with the Lord Jesus Christ. Our intimacy with Christ increases as we dwell on His Word and as we meet Him in prayer . But there  is one more way in which our mind and heart </a:t>
            </a:r>
            <a:r>
              <a:rPr lang="en-US" baseline="0" dirty="0" err="1"/>
              <a:t>satys</a:t>
            </a:r>
            <a:r>
              <a:rPr lang="en-US" baseline="0" dirty="0"/>
              <a:t> with God.</a:t>
            </a:r>
          </a:p>
          <a:p>
            <a:endParaRPr lang="en-US" baseline="0" dirty="0"/>
          </a:p>
          <a:p>
            <a:r>
              <a:rPr lang="en-US" dirty="0"/>
              <a:t>Walking with God through reading the word and prayer-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1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*Offering</a:t>
            </a:r>
            <a:r>
              <a:rPr lang="en-US" baseline="0" dirty="0"/>
              <a:t> (Graphics)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4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Beauty of holiness (Graphics)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4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*God is our Maker (Graphics)</a:t>
            </a:r>
          </a:p>
          <a:p>
            <a:endParaRPr lang="en-US" dirty="0"/>
          </a:p>
          <a:p>
            <a:r>
              <a:rPr lang="en-US" dirty="0"/>
              <a:t>*Separate</a:t>
            </a:r>
            <a:r>
              <a:rPr lang="en-US" baseline="0" dirty="0"/>
              <a:t> slide</a:t>
            </a:r>
          </a:p>
          <a:p>
            <a:endParaRPr lang="en-US" baseline="0" dirty="0"/>
          </a:p>
          <a:p>
            <a:r>
              <a:rPr lang="en-US" baseline="0" dirty="0"/>
              <a:t>*God is our Shepherd (Graphics)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Invitation</a:t>
            </a:r>
            <a:r>
              <a:rPr lang="en-US" baseline="0" dirty="0"/>
              <a:t> of Worship Leader in Stage (Picture)</a:t>
            </a:r>
          </a:p>
          <a:p>
            <a:pPr marL="171450" indent="-171450">
              <a:buFontTx/>
              <a:buChar char="•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Verse – Separate Slid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5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*Worship</a:t>
            </a:r>
            <a:r>
              <a:rPr lang="en-US" baseline="0" dirty="0"/>
              <a:t> Together (Artistic Pictures)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0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*Worship Together (Artistic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5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Person</a:t>
            </a:r>
            <a:r>
              <a:rPr lang="en-US" baseline="0" dirty="0"/>
              <a:t> who are crying while worshipping (Artistic Picture)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7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*person</a:t>
            </a:r>
            <a:r>
              <a:rPr lang="en-US" baseline="0" dirty="0"/>
              <a:t> who are kneeling down in altar (Artistic Picture)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5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*Worship in Obedience </a:t>
            </a:r>
            <a:r>
              <a:rPr lang="en-US"/>
              <a:t>(Graphics)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Assignment:</a:t>
            </a:r>
          </a:p>
          <a:p>
            <a:r>
              <a:rPr lang="en-US" dirty="0"/>
              <a:t>1. With your full name, write down God’s blessings in your life. Example: JOANAVIEVE DINO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that</a:t>
            </a:r>
            <a:r>
              <a:rPr lang="en-US" baseline="0" dirty="0"/>
              <a:t> is through prayer and worship.</a:t>
            </a:r>
          </a:p>
          <a:p>
            <a:endParaRPr lang="en-US" baseline="0" dirty="0"/>
          </a:p>
          <a:p>
            <a:r>
              <a:rPr lang="en-US" baseline="0" dirty="0"/>
              <a:t>It is our supreme </a:t>
            </a:r>
            <a:r>
              <a:rPr lang="en-US" baseline="0" dirty="0" err="1"/>
              <a:t>dury</a:t>
            </a:r>
            <a:r>
              <a:rPr lang="en-US" baseline="0" dirty="0"/>
              <a:t> for all eternity to give reverence and adoration to our Lord, not only for what He has done (praise) but who God is (worship)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Worship as a lifestyle- artistic graphics (it should be seen in every day life, words and thoughts.</a:t>
            </a:r>
          </a:p>
          <a:p>
            <a:endParaRPr lang="en-US" dirty="0"/>
          </a:p>
          <a:p>
            <a:r>
              <a:rPr lang="en-US" dirty="0"/>
              <a:t>Script: But praise and worship is not only found in the form of words of songs but it is seen in our life.</a:t>
            </a:r>
          </a:p>
          <a:p>
            <a:r>
              <a:rPr lang="en-US" dirty="0"/>
              <a:t>Praise and worship which is another ingredient of for a victorious Christian walk, is to become a lifestyle. It must assume our every thought,</a:t>
            </a:r>
            <a:r>
              <a:rPr lang="en-US" baseline="0" dirty="0"/>
              <a:t> word and be the very atmosphere we breathe.</a:t>
            </a:r>
          </a:p>
          <a:p>
            <a:r>
              <a:rPr lang="en-US" baseline="0" dirty="0"/>
              <a:t>Right now you might be saying, “sure, I’d like to have a lifestyle of praise and worship but I don’t know how. I’m not even sure what is the proper way to praise God.”</a:t>
            </a:r>
          </a:p>
          <a:p>
            <a:endParaRPr lang="en-US" baseline="0" dirty="0"/>
          </a:p>
          <a:p>
            <a:r>
              <a:rPr lang="en-US" baseline="0" dirty="0"/>
              <a:t>Let us turn to Psalm 95, to learn how.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*People</a:t>
            </a:r>
            <a:r>
              <a:rPr lang="en-US" baseline="0" dirty="0"/>
              <a:t> singing (Graphics)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8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*Praise picture background (artistic)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3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*Make this a separate slide</a:t>
            </a:r>
          </a:p>
          <a:p>
            <a:endParaRPr lang="en-US" dirty="0"/>
          </a:p>
          <a:p>
            <a:r>
              <a:rPr lang="en-US" dirty="0"/>
              <a:t>2. Praise God verbally!</a:t>
            </a:r>
          </a:p>
          <a:p>
            <a:r>
              <a:rPr lang="en-US" dirty="0"/>
              <a:t>Never run out of reasons to praise God!</a:t>
            </a:r>
          </a:p>
          <a:p>
            <a:endParaRPr lang="en-US" dirty="0"/>
          </a:p>
          <a:p>
            <a:r>
              <a:rPr lang="en-US" dirty="0"/>
              <a:t>3. Thru the good times and bad!</a:t>
            </a:r>
          </a:p>
          <a:p>
            <a:endParaRPr lang="en-US" dirty="0"/>
          </a:p>
          <a:p>
            <a:r>
              <a:rPr lang="en-US" dirty="0"/>
              <a:t>*Same background of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 - We praise God </a:t>
            </a:r>
            <a:r>
              <a:rPr lang="en-US" dirty="0" err="1"/>
              <a:t>bec</a:t>
            </a:r>
            <a:r>
              <a:rPr lang="en-US" dirty="0"/>
              <a:t> he is a perfect God! An all-knowing God! An all-powerful God! The God who heals, provides, makes miracles.</a:t>
            </a:r>
          </a:p>
          <a:p>
            <a:endParaRPr lang="en-US" dirty="0"/>
          </a:p>
          <a:p>
            <a:r>
              <a:rPr lang="en-US" dirty="0"/>
              <a:t>*Glory</a:t>
            </a:r>
            <a:r>
              <a:rPr lang="en-US" baseline="0" dirty="0"/>
              <a:t> of the Lord (Graphics)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*Creation of the world (Graphics)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00E1-839B-400A-A993-8A8C8943E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7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8EA2-8A5A-4D8E-9BAC-3F324B7A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53EF-6405-43B3-BF55-58B8D60F7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3011-C12C-4057-B597-283AF3C9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F7DB-8615-4FC6-930E-34D39284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3DB1-C26D-4F18-A29A-56A0551A8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7DF1D-4D35-4AF4-B9D2-922BE05C6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8A9C5-848B-4F55-9DD1-CE238394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8631-6F9A-4541-A7B9-7D502E61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6E37-9330-4231-9968-F4D83F98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2EA9-1920-4B3F-9EFD-4E3B47B5E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1FF5-B619-4D1B-B62B-35D93E30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AD4DC26-F84F-42B3-BE52-56F61E9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Gadugi" panose="020B05020402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Gadugi" panose="020B05020402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Gadug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Gadugi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Gadug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bg1"/>
          </a:solidFill>
          <a:latin typeface="Gadugi" panose="020B05020402040202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CD74B58B-598F-4804-9885-1FD1C4D7D2BD}"/>
              </a:ext>
            </a:extLst>
          </p:cNvPr>
          <p:cNvSpPr/>
          <p:nvPr/>
        </p:nvSpPr>
        <p:spPr>
          <a:xfrm>
            <a:off x="4490240" y="4305704"/>
            <a:ext cx="160576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4779A2CA-C270-45B6-9379-CFC0C82B5C9F}"/>
              </a:ext>
            </a:extLst>
          </p:cNvPr>
          <p:cNvSpPr/>
          <p:nvPr/>
        </p:nvSpPr>
        <p:spPr>
          <a:xfrm>
            <a:off x="6705600" y="3749204"/>
            <a:ext cx="1269907" cy="5565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409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The LORD is the CREATOR of all things.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WHY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504950" y="2625167"/>
            <a:ext cx="9182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4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In his hand are the depths of the earth, and the mountain peaks belong to him.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</a:b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5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The sea is his, for he made it, and His hands formed the dry lands.</a:t>
            </a:r>
            <a:endParaRPr lang="en-US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95:3</a:t>
            </a:r>
          </a:p>
        </p:txBody>
      </p:sp>
    </p:spTree>
    <p:extLst>
      <p:ext uri="{BB962C8B-B14F-4D97-AF65-F5344CB8AC3E}">
        <p14:creationId xmlns:p14="http://schemas.microsoft.com/office/powerpoint/2010/main" val="32122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9458" grpId="0"/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CD74B58B-598F-4804-9885-1FD1C4D7D2BD}"/>
              </a:ext>
            </a:extLst>
          </p:cNvPr>
          <p:cNvSpPr/>
          <p:nvPr/>
        </p:nvSpPr>
        <p:spPr>
          <a:xfrm>
            <a:off x="6019800" y="3124200"/>
            <a:ext cx="28194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4099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TOWDAH – a sacrifice of thanksgiving or praise initiated in the believer’s will.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504950" y="3109804"/>
            <a:ext cx="9182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Enter his gates with thanksgiving and his courts with praise; give thanks to him and praise his name.</a:t>
            </a:r>
            <a:endParaRPr lang="en-US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100:4</a:t>
            </a:r>
          </a:p>
        </p:txBody>
      </p:sp>
    </p:spTree>
    <p:extLst>
      <p:ext uri="{BB962C8B-B14F-4D97-AF65-F5344CB8AC3E}">
        <p14:creationId xmlns:p14="http://schemas.microsoft.com/office/powerpoint/2010/main" val="14781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458" grpId="0"/>
      <p:bldP spid="8" grpId="0"/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CD74B58B-598F-4804-9885-1FD1C4D7D2BD}"/>
              </a:ext>
            </a:extLst>
          </p:cNvPr>
          <p:cNvSpPr/>
          <p:nvPr/>
        </p:nvSpPr>
        <p:spPr>
          <a:xfrm>
            <a:off x="1886322" y="3124200"/>
            <a:ext cx="3904878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4099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YADAH – </a:t>
            </a:r>
            <a:r>
              <a:rPr lang="en-US" sz="4000" spc="5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to raise </a:t>
            </a: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Franklin Gothic Book" panose="020B0503020102020204" pitchFamily="34" charset="0"/>
                <a:cs typeface="Tahoma" pitchFamily="34" charset="0"/>
              </a:rPr>
              <a:t>one’s hand in praise to God; to thrust our praise to Him.</a:t>
            </a:r>
            <a:endParaRPr lang="en-US" sz="4000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latin typeface="Franklin Gothic Book" panose="020B0503020102020204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504950" y="3109804"/>
            <a:ext cx="9182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Lift up your hands in the sanctuary and praise the LORD.</a:t>
            </a:r>
            <a:endParaRPr lang="en-US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134:2</a:t>
            </a:r>
          </a:p>
        </p:txBody>
      </p:sp>
    </p:spTree>
    <p:extLst>
      <p:ext uri="{BB962C8B-B14F-4D97-AF65-F5344CB8AC3E}">
        <p14:creationId xmlns:p14="http://schemas.microsoft.com/office/powerpoint/2010/main" val="9535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458" grpId="0"/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790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BARAK – to quietly, reverently adore the LORD.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504950" y="3109804"/>
            <a:ext cx="9493344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But I, by your great mercy, will come into your house; in reverence will I bow down toward your holy temple.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5:7</a:t>
            </a:r>
          </a:p>
        </p:txBody>
      </p:sp>
    </p:spTree>
    <p:extLst>
      <p:ext uri="{BB962C8B-B14F-4D97-AF65-F5344CB8AC3E}">
        <p14:creationId xmlns:p14="http://schemas.microsoft.com/office/powerpoint/2010/main" val="18001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790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HALAL – to celebrate the LORD; to be clamorously foolish in prais</a:t>
            </a: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Franklin Gothic Book" panose="020B0503020102020204" pitchFamily="34" charset="0"/>
                <a:cs typeface="Tahoma" pitchFamily="34" charset="0"/>
              </a:rPr>
              <a:t>ing him.</a:t>
            </a:r>
            <a:endParaRPr lang="en-US" sz="4000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latin typeface="Franklin Gothic Book" panose="020B0503020102020204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</p:spTree>
    <p:extLst>
      <p:ext uri="{BB962C8B-B14F-4D97-AF65-F5344CB8AC3E}">
        <p14:creationId xmlns:p14="http://schemas.microsoft.com/office/powerpoint/2010/main" val="5057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4709652"/>
            <a:ext cx="3124200" cy="114300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Psalm 150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066800"/>
            <a:ext cx="10934700" cy="212566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1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Praise the LORD. Praise God in his sanctuary; praise him in his mighty heavens. 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2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Praise him for his acts of power; praise him for his surpassing greatness.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3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Praise him with the sounding of the trumpet, praise him with the harp and lyre,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4709652"/>
            <a:ext cx="3124200" cy="114300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Psalm 150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066800"/>
            <a:ext cx="10439400" cy="212566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4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praise him with tambourine and dancing, praise him with the strings and flute, 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5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praise him with the clash of cymbals, praise him with resounding cymbals. 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6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Let everything that has breath praise the LORD. Praise the LORD.</a:t>
            </a:r>
          </a:p>
        </p:txBody>
      </p:sp>
    </p:spTree>
    <p:extLst>
      <p:ext uri="{BB962C8B-B14F-4D97-AF65-F5344CB8AC3E}">
        <p14:creationId xmlns:p14="http://schemas.microsoft.com/office/powerpoint/2010/main" val="36286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028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ZAMAR – to praise the LORD by playing a musical instrument.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504950" y="3109804"/>
            <a:ext cx="9493344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Praise the LORD with the harp; make music to him on the ten-stringed lyre.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33:2</a:t>
            </a:r>
          </a:p>
        </p:txBody>
      </p:sp>
    </p:spTree>
    <p:extLst>
      <p:ext uri="{BB962C8B-B14F-4D97-AF65-F5344CB8AC3E}">
        <p14:creationId xmlns:p14="http://schemas.microsoft.com/office/powerpoint/2010/main" val="7981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790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6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TEHILLAH – a song from the (human) spirit.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901653" y="2625167"/>
            <a:ext cx="10388694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 my God, I cry out by day, but you do not answer, by night, and am not silent. Yet you are enthroned as the Holy One; you are the praise of Israel.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22:3</a:t>
            </a:r>
          </a:p>
        </p:txBody>
      </p:sp>
    </p:spTree>
    <p:extLst>
      <p:ext uri="{BB962C8B-B14F-4D97-AF65-F5344CB8AC3E}">
        <p14:creationId xmlns:p14="http://schemas.microsoft.com/office/powerpoint/2010/main" val="38977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7"/>
              <a:defRPr/>
            </a:pPr>
            <a:r>
              <a:rPr lang="en-US" sz="4000" spc="5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SHABACH </a:t>
            </a: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– to shout; to address in a very loud tone.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10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898627" y="3299993"/>
            <a:ext cx="839474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Because your love is better than life, my lips will glorify you.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22:3</a:t>
            </a:r>
          </a:p>
        </p:txBody>
      </p:sp>
    </p:spTree>
    <p:extLst>
      <p:ext uri="{BB962C8B-B14F-4D97-AF65-F5344CB8AC3E}">
        <p14:creationId xmlns:p14="http://schemas.microsoft.com/office/powerpoint/2010/main" val="7032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9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Worship is an expression of ADORATION and LOVE for who God is.</a:t>
            </a:r>
          </a:p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Franklin Gothic Book" panose="020B0503020102020204" pitchFamily="34" charset="0"/>
                <a:cs typeface="Tahoma" pitchFamily="34" charset="0"/>
              </a:rPr>
              <a:t>Worship is a deep COMMUNION and FELLOWSHIP with the LORD.</a:t>
            </a:r>
            <a:endParaRPr lang="en-US" sz="4000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latin typeface="Franklin Gothic Book" panose="020B0503020102020204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566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WHAT IS WORSHIP?</a:t>
            </a:r>
          </a:p>
        </p:txBody>
      </p:sp>
    </p:spTree>
    <p:extLst>
      <p:ext uri="{BB962C8B-B14F-4D97-AF65-F5344CB8AC3E}">
        <p14:creationId xmlns:p14="http://schemas.microsoft.com/office/powerpoint/2010/main" val="131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4106863"/>
            <a:ext cx="4114800" cy="114300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1 Chronicle 16:29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981200"/>
            <a:ext cx="9982200" cy="21256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Give unto the Lord the glory due unto His name: bring an offering, and come before him: worship the Lord our maker.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4106863"/>
            <a:ext cx="2819400" cy="114300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Psalm 96:9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2438400"/>
            <a:ext cx="8953500" cy="21256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 worship the Lord in the beauty of Holiness: fear before Him , all the earth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50FAAD4-6747-4280-B29C-9717F7A72928}"/>
              </a:ext>
            </a:extLst>
          </p:cNvPr>
          <p:cNvSpPr/>
          <p:nvPr/>
        </p:nvSpPr>
        <p:spPr>
          <a:xfrm>
            <a:off x="4457700" y="5044955"/>
            <a:ext cx="3276599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A5BFA58-5618-4ED9-BDD5-6D945AFE484C}"/>
              </a:ext>
            </a:extLst>
          </p:cNvPr>
          <p:cNvSpPr/>
          <p:nvPr/>
        </p:nvSpPr>
        <p:spPr>
          <a:xfrm>
            <a:off x="9182240" y="4374861"/>
            <a:ext cx="19812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B6CE2C59-E75A-49BE-824A-52B65D42FAC9}"/>
              </a:ext>
            </a:extLst>
          </p:cNvPr>
          <p:cNvSpPr/>
          <p:nvPr/>
        </p:nvSpPr>
        <p:spPr>
          <a:xfrm>
            <a:off x="2667000" y="3733800"/>
            <a:ext cx="4495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God is our MAKER.</a:t>
            </a:r>
          </a:p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Franklin Gothic Book" panose="020B0503020102020204" pitchFamily="34" charset="0"/>
                <a:cs typeface="Tahoma" pitchFamily="34" charset="0"/>
              </a:rPr>
              <a:t>God is our SHEPHERD.</a:t>
            </a:r>
            <a:endParaRPr lang="en-US" sz="4000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latin typeface="Franklin Gothic Book" panose="020B0503020102020204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229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WHY DO WE WORSHIP?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749254" y="3032245"/>
            <a:ext cx="1069349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Come, let us bow down in worship, let us kneel before the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ORD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our Maker; </a:t>
            </a:r>
            <a:r>
              <a:rPr lang="en-US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7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for he is our God and we are the people of his pasture, the flock under his care.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874094" y="4887215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95:6-7</a:t>
            </a:r>
          </a:p>
        </p:txBody>
      </p:sp>
    </p:spTree>
    <p:extLst>
      <p:ext uri="{BB962C8B-B14F-4D97-AF65-F5344CB8AC3E}">
        <p14:creationId xmlns:p14="http://schemas.microsoft.com/office/powerpoint/2010/main" val="41130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8" grpId="0"/>
      <p:bldP spid="6" grpId="0" build="p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038F505-E932-4A7A-AEEC-1289E748D1E6}"/>
              </a:ext>
            </a:extLst>
          </p:cNvPr>
          <p:cNvSpPr/>
          <p:nvPr/>
        </p:nvSpPr>
        <p:spPr>
          <a:xfrm>
            <a:off x="1295400" y="3825433"/>
            <a:ext cx="1447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BD4126F-C093-4FCF-8DEC-B24DAF55F921}"/>
              </a:ext>
            </a:extLst>
          </p:cNvPr>
          <p:cNvSpPr/>
          <p:nvPr/>
        </p:nvSpPr>
        <p:spPr>
          <a:xfrm>
            <a:off x="1600198" y="2514600"/>
            <a:ext cx="1447801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by INVITATION.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749254" y="2434361"/>
            <a:ext cx="1069349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1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Come, let us sing for joy to the 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ORD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; let us shout aloud to the Rock of our salvation. </a:t>
            </a:r>
            <a:r>
              <a:rPr lang="mr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cs typeface="Arial" charset="0"/>
            </a:endParaRPr>
          </a:p>
          <a:p>
            <a:pPr>
              <a:defRPr/>
            </a:pPr>
            <a:r>
              <a:rPr lang="en-US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6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Come, let us bow down in worship, let us kneel before the 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ORD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our Maker;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543800" y="4887215"/>
            <a:ext cx="34544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95:1, 6</a:t>
            </a:r>
          </a:p>
        </p:txBody>
      </p:sp>
    </p:spTree>
    <p:extLst>
      <p:ext uri="{BB962C8B-B14F-4D97-AF65-F5344CB8AC3E}">
        <p14:creationId xmlns:p14="http://schemas.microsoft.com/office/powerpoint/2010/main" val="15700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9458" grpId="0"/>
      <p:bldP spid="8" grpId="0"/>
      <p:bldP spid="6" grpId="0" uiExpand="1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DF7A1B5E-DBFE-40EB-8F3A-111DFDC8E8EB}"/>
              </a:ext>
            </a:extLst>
          </p:cNvPr>
          <p:cNvSpPr/>
          <p:nvPr/>
        </p:nvSpPr>
        <p:spPr>
          <a:xfrm>
            <a:off x="9372600" y="3581400"/>
            <a:ext cx="6096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EA057CB1-EB95-4C3A-AEE0-CECC59E6820C}"/>
              </a:ext>
            </a:extLst>
          </p:cNvPr>
          <p:cNvSpPr/>
          <p:nvPr/>
        </p:nvSpPr>
        <p:spPr>
          <a:xfrm>
            <a:off x="9601200" y="2895600"/>
            <a:ext cx="6096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9F613FC-DA01-43CC-83CB-FBF24DE1DD1D}"/>
              </a:ext>
            </a:extLst>
          </p:cNvPr>
          <p:cNvSpPr/>
          <p:nvPr/>
        </p:nvSpPr>
        <p:spPr>
          <a:xfrm>
            <a:off x="3096072" y="2960451"/>
            <a:ext cx="589772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387839" y="2873139"/>
            <a:ext cx="1141632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1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Come, let us sing for joy to the LORD; let us shout aloud to the Rock of our salvation. 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2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Let us come before him with thanksgiving and extol him with music and song…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924800" y="5410200"/>
            <a:ext cx="37592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95:1-2</a:t>
            </a:r>
          </a:p>
        </p:txBody>
      </p:sp>
    </p:spTree>
    <p:extLst>
      <p:ext uri="{BB962C8B-B14F-4D97-AF65-F5344CB8AC3E}">
        <p14:creationId xmlns:p14="http://schemas.microsoft.com/office/powerpoint/2010/main" val="41456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19458" grpId="0"/>
      <p:bldP spid="6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597FE8A0-170D-45E2-8578-F62C816973B9}"/>
              </a:ext>
            </a:extLst>
          </p:cNvPr>
          <p:cNvSpPr/>
          <p:nvPr/>
        </p:nvSpPr>
        <p:spPr>
          <a:xfrm>
            <a:off x="9677400" y="3061662"/>
            <a:ext cx="560067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7B4C051C-D618-449E-A5A8-FD51113B69D9}"/>
              </a:ext>
            </a:extLst>
          </p:cNvPr>
          <p:cNvSpPr/>
          <p:nvPr/>
        </p:nvSpPr>
        <p:spPr>
          <a:xfrm>
            <a:off x="3657600" y="3061662"/>
            <a:ext cx="6096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685800" y="2979737"/>
            <a:ext cx="1141632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6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Come, let us bow down in worship, let us kneel before the LORD our Maker;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8178753" y="4533900"/>
            <a:ext cx="37592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95:6</a:t>
            </a:r>
          </a:p>
        </p:txBody>
      </p:sp>
    </p:spTree>
    <p:extLst>
      <p:ext uri="{BB962C8B-B14F-4D97-AF65-F5344CB8AC3E}">
        <p14:creationId xmlns:p14="http://schemas.microsoft.com/office/powerpoint/2010/main" val="4250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6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3814A044-FF08-413C-BCA4-29525EE3844C}"/>
              </a:ext>
            </a:extLst>
          </p:cNvPr>
          <p:cNvSpPr/>
          <p:nvPr/>
        </p:nvSpPr>
        <p:spPr>
          <a:xfrm>
            <a:off x="4724400" y="3706365"/>
            <a:ext cx="5486400" cy="6136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8A2F0F7-C00C-45FC-B8B5-2196AE4CA053}"/>
              </a:ext>
            </a:extLst>
          </p:cNvPr>
          <p:cNvSpPr/>
          <p:nvPr/>
        </p:nvSpPr>
        <p:spPr>
          <a:xfrm>
            <a:off x="6858000" y="3027199"/>
            <a:ext cx="26670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GOD ALONE.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749254" y="2989099"/>
            <a:ext cx="1069349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1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Come, let us sing for joy to the 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ORD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; let us shout aloud to the Rock of our salvation…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759653" y="4384874"/>
            <a:ext cx="32258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95:1</a:t>
            </a:r>
          </a:p>
        </p:txBody>
      </p:sp>
    </p:spTree>
    <p:extLst>
      <p:ext uri="{BB962C8B-B14F-4D97-AF65-F5344CB8AC3E}">
        <p14:creationId xmlns:p14="http://schemas.microsoft.com/office/powerpoint/2010/main" val="10016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9458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0181D9B6-2489-4967-9C8A-E2A48650CCC1}"/>
              </a:ext>
            </a:extLst>
          </p:cNvPr>
          <p:cNvSpPr/>
          <p:nvPr/>
        </p:nvSpPr>
        <p:spPr>
          <a:xfrm>
            <a:off x="4572000" y="3966439"/>
            <a:ext cx="4651461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GOD ALONE.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749254" y="3276600"/>
            <a:ext cx="1069349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6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Come, let us bow down in worship, let us kneel before the 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ORD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our Maker;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772400" y="4887215"/>
            <a:ext cx="32258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</p:spTree>
    <p:extLst>
      <p:ext uri="{BB962C8B-B14F-4D97-AF65-F5344CB8AC3E}">
        <p14:creationId xmlns:p14="http://schemas.microsoft.com/office/powerpoint/2010/main" val="181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2E9FC5AB-2797-4D7F-BDD4-7F3CC10534D9}"/>
              </a:ext>
            </a:extLst>
          </p:cNvPr>
          <p:cNvSpPr/>
          <p:nvPr/>
        </p:nvSpPr>
        <p:spPr>
          <a:xfrm>
            <a:off x="3124200" y="3962400"/>
            <a:ext cx="1447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3814A044-FF08-413C-BCA4-29525EE3844C}"/>
              </a:ext>
            </a:extLst>
          </p:cNvPr>
          <p:cNvSpPr/>
          <p:nvPr/>
        </p:nvSpPr>
        <p:spPr>
          <a:xfrm>
            <a:off x="10058401" y="3352800"/>
            <a:ext cx="12192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4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HUMBLY.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772400" y="4887215"/>
            <a:ext cx="32258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749254" y="3276600"/>
            <a:ext cx="1069349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4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6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Come, let us bow down in worship, let us kneel before the L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ORD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our Maker;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</p:spTree>
    <p:extLst>
      <p:ext uri="{BB962C8B-B14F-4D97-AF65-F5344CB8AC3E}">
        <p14:creationId xmlns:p14="http://schemas.microsoft.com/office/powerpoint/2010/main" val="36754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945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8A2F0F7-C00C-45FC-B8B5-2196AE4CA053}"/>
              </a:ext>
            </a:extLst>
          </p:cNvPr>
          <p:cNvSpPr/>
          <p:nvPr/>
        </p:nvSpPr>
        <p:spPr>
          <a:xfrm>
            <a:off x="1206454" y="3886200"/>
            <a:ext cx="3136946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105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5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We worship IN OBEDIENCE.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419A8-E517-45C7-B486-E049AB064D9A}"/>
              </a:ext>
            </a:extLst>
          </p:cNvPr>
          <p:cNvSpPr txBox="1">
            <a:spLocks/>
          </p:cNvSpPr>
          <p:nvPr/>
        </p:nvSpPr>
        <p:spPr bwMode="auto">
          <a:xfrm>
            <a:off x="749254" y="2434361"/>
            <a:ext cx="10756946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7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For he is our God and we are the people of his pasture, the flock under his care. Today, if you hear his voice, </a:t>
            </a: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8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do not harden your hearts as you did at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Meribah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, as you did that day at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Massah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 in the desert,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8190DC-A285-4086-BA52-7A05AA77F0B7}"/>
              </a:ext>
            </a:extLst>
          </p:cNvPr>
          <p:cNvSpPr txBox="1">
            <a:spLocks/>
          </p:cNvSpPr>
          <p:nvPr/>
        </p:nvSpPr>
        <p:spPr bwMode="auto">
          <a:xfrm>
            <a:off x="7696200" y="5562600"/>
            <a:ext cx="33020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kern="0">
                <a:latin typeface="Franklin Gothic Book" panose="020B0503020102020204" pitchFamily="34" charset="0"/>
              </a:rPr>
              <a:t>Psalm 95:7-8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51" y="496923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HOW DO WE WORSHIP?</a:t>
            </a:r>
          </a:p>
        </p:txBody>
      </p:sp>
    </p:spTree>
    <p:extLst>
      <p:ext uri="{BB962C8B-B14F-4D97-AF65-F5344CB8AC3E}">
        <p14:creationId xmlns:p14="http://schemas.microsoft.com/office/powerpoint/2010/main" val="41404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458" grpId="0"/>
      <p:bldP spid="6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4106863"/>
            <a:ext cx="3124200" cy="114300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Psalm 95:1-2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212566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 Come, let us sing for joy to the LORD; let us shout aloud to the Rock of our salvation.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</a:br>
            <a:r>
              <a:rPr lang="en-US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 Let us come before him with thanksgiving and extol him with music and song. </a:t>
            </a:r>
          </a:p>
        </p:txBody>
      </p:sp>
    </p:spTree>
    <p:extLst>
      <p:ext uri="{BB962C8B-B14F-4D97-AF65-F5344CB8AC3E}">
        <p14:creationId xmlns:p14="http://schemas.microsoft.com/office/powerpoint/2010/main" val="5666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58B0C83-648C-49F1-B957-D73D0B4FF80E}"/>
              </a:ext>
            </a:extLst>
          </p:cNvPr>
          <p:cNvSpPr/>
          <p:nvPr/>
        </p:nvSpPr>
        <p:spPr>
          <a:xfrm>
            <a:off x="8610600" y="4391065"/>
            <a:ext cx="1352692" cy="5619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5D7A59F-6007-46F3-99EB-9BF94BF8BED5}"/>
              </a:ext>
            </a:extLst>
          </p:cNvPr>
          <p:cNvSpPr/>
          <p:nvPr/>
        </p:nvSpPr>
        <p:spPr>
          <a:xfrm>
            <a:off x="6343508" y="4391065"/>
            <a:ext cx="1352692" cy="5619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FD59BEF7-A891-4618-999F-6626D135310D}"/>
              </a:ext>
            </a:extLst>
          </p:cNvPr>
          <p:cNvSpPr/>
          <p:nvPr/>
        </p:nvSpPr>
        <p:spPr>
          <a:xfrm>
            <a:off x="2286000" y="4343400"/>
            <a:ext cx="2031907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3F21444-54B3-482A-B0B2-1766DDA95811}"/>
              </a:ext>
            </a:extLst>
          </p:cNvPr>
          <p:cNvSpPr/>
          <p:nvPr/>
        </p:nvSpPr>
        <p:spPr>
          <a:xfrm>
            <a:off x="7990735" y="3657600"/>
            <a:ext cx="2753465" cy="6858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9764E1B5-B264-4BB5-909A-ED7F6C7B72F5}"/>
              </a:ext>
            </a:extLst>
          </p:cNvPr>
          <p:cNvSpPr/>
          <p:nvPr/>
        </p:nvSpPr>
        <p:spPr>
          <a:xfrm>
            <a:off x="1676400" y="3048000"/>
            <a:ext cx="13716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1F370DF-5BBE-41A7-8AE1-0B902C2B37BD}"/>
              </a:ext>
            </a:extLst>
          </p:cNvPr>
          <p:cNvSpPr/>
          <p:nvPr/>
        </p:nvSpPr>
        <p:spPr>
          <a:xfrm>
            <a:off x="6019800" y="2362200"/>
            <a:ext cx="8382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5F023917-DB27-4908-A0A4-1541860B2484}"/>
              </a:ext>
            </a:extLst>
          </p:cNvPr>
          <p:cNvSpPr/>
          <p:nvPr/>
        </p:nvSpPr>
        <p:spPr>
          <a:xfrm>
            <a:off x="4401551" y="2362200"/>
            <a:ext cx="1008649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1" y="139928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How is praise describe?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4917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WHAT IS PRAISE?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37F68-85EB-4AE4-B5FC-7148C1A8AC88}"/>
              </a:ext>
            </a:extLst>
          </p:cNvPr>
          <p:cNvSpPr txBox="1">
            <a:spLocks/>
          </p:cNvSpPr>
          <p:nvPr/>
        </p:nvSpPr>
        <p:spPr bwMode="auto">
          <a:xfrm>
            <a:off x="1104900" y="2286000"/>
            <a:ext cx="99822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kern="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 Come, let us sing for joy to the LORD; let us shout aloud to the Rock of our salvation. </a:t>
            </a:r>
            <a:br>
              <a:rPr 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</a:br>
            <a:r>
              <a:rPr lang="en-US" kern="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rPr>
              <a:t> Let us come before him with thanksgiving and extol him with music and song.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F2AD3-E46A-47CF-9539-F317B06CB63C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95:1-2</a:t>
            </a:r>
          </a:p>
        </p:txBody>
      </p:sp>
    </p:spTree>
    <p:extLst>
      <p:ext uri="{BB962C8B-B14F-4D97-AF65-F5344CB8AC3E}">
        <p14:creationId xmlns:p14="http://schemas.microsoft.com/office/powerpoint/2010/main" val="11675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10" grpId="0" animBg="1"/>
      <p:bldP spid="8" grpId="0"/>
      <p:bldP spid="6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40994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Praise is an expression of THANKSGIVING for what God has done in our lives, for SAVING us and giving CHRIST who is our REDEEMER.</a:t>
            </a:r>
          </a:p>
          <a:p>
            <a:pPr marL="742950" indent="-742950" eaLnBrk="1" hangingPunct="1">
              <a:spcBef>
                <a:spcPct val="50000"/>
              </a:spcBef>
              <a:buFont typeface="+mj-lt"/>
              <a:buAutoNum type="arabicPeriod" startAt="2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Franklin Gothic Book" panose="020B0503020102020204" pitchFamily="34" charset="0"/>
                <a:cs typeface="Tahoma" pitchFamily="34" charset="0"/>
              </a:rPr>
              <a:t>Praise is a DECLARATION of God’s ATTRIBUTES and His great GLORY.</a:t>
            </a:r>
            <a:endParaRPr lang="en-US" sz="4000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/>
              <a:latin typeface="Franklin Gothic Book" panose="020B0503020102020204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4917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WHAT IS PRAISE?</a:t>
            </a:r>
          </a:p>
        </p:txBody>
      </p:sp>
    </p:spTree>
    <p:extLst>
      <p:ext uri="{BB962C8B-B14F-4D97-AF65-F5344CB8AC3E}">
        <p14:creationId xmlns:p14="http://schemas.microsoft.com/office/powerpoint/2010/main" val="36365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B78968C-737A-427E-A3BC-42ED4EA7982E}"/>
              </a:ext>
            </a:extLst>
          </p:cNvPr>
          <p:cNvSpPr/>
          <p:nvPr/>
        </p:nvSpPr>
        <p:spPr>
          <a:xfrm>
            <a:off x="9217218" y="2625167"/>
            <a:ext cx="1236036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FFFFC748-7AF3-4604-91B7-403E06FDB971}"/>
              </a:ext>
            </a:extLst>
          </p:cNvPr>
          <p:cNvSpPr/>
          <p:nvPr/>
        </p:nvSpPr>
        <p:spPr>
          <a:xfrm>
            <a:off x="6019800" y="2625167"/>
            <a:ext cx="1236036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1050" y="1399285"/>
            <a:ext cx="11409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4000" spc="5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Franklin Gothic Book" panose="020B0503020102020204" pitchFamily="34" charset="0"/>
                <a:cs typeface="Tahoma" pitchFamily="34" charset="0"/>
              </a:rPr>
              <a:t>The LORD is the GREAT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51" y="496923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3200" b="1" spc="600" dirty="0">
                <a:solidFill>
                  <a:srgbClr val="221F6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WHY DO WE PRAISE?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CCA8EB-8476-44EF-973D-21234618E66C}"/>
              </a:ext>
            </a:extLst>
          </p:cNvPr>
          <p:cNvSpPr txBox="1">
            <a:spLocks/>
          </p:cNvSpPr>
          <p:nvPr/>
        </p:nvSpPr>
        <p:spPr bwMode="auto">
          <a:xfrm>
            <a:off x="1504950" y="2625167"/>
            <a:ext cx="9182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bg1"/>
                </a:solidFill>
                <a:latin typeface="Gadugi" panose="020B0502040204020203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  <a:cs typeface="Arial" charset="0"/>
              </a:rPr>
              <a:t>For the LORD is the great God, the great King above all gods.</a:t>
            </a:r>
            <a:endParaRPr lang="en-US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2E00CC-37F9-478A-A4C6-CF593EF4383E}"/>
              </a:ext>
            </a:extLst>
          </p:cNvPr>
          <p:cNvSpPr txBox="1">
            <a:spLocks/>
          </p:cNvSpPr>
          <p:nvPr/>
        </p:nvSpPr>
        <p:spPr bwMode="auto">
          <a:xfrm>
            <a:off x="7874094" y="475083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Gadugi" panose="020B05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Franklin Gothic Book" panose="020B0503020102020204" pitchFamily="34" charset="0"/>
              </a:rPr>
              <a:t>Psalm 95:3</a:t>
            </a:r>
          </a:p>
        </p:txBody>
      </p:sp>
    </p:spTree>
    <p:extLst>
      <p:ext uri="{BB962C8B-B14F-4D97-AF65-F5344CB8AC3E}">
        <p14:creationId xmlns:p14="http://schemas.microsoft.com/office/powerpoint/2010/main" val="40500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1650</Words>
  <Application>Microsoft Office PowerPoint</Application>
  <PresentationFormat>Widescreen</PresentationFormat>
  <Paragraphs>192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Book</vt:lpstr>
      <vt:lpstr>Gadugi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95:1-2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150</vt:lpstr>
      <vt:lpstr>Psalm 150</vt:lpstr>
      <vt:lpstr>PowerPoint Presentation</vt:lpstr>
      <vt:lpstr>PowerPoint Presentation</vt:lpstr>
      <vt:lpstr>PowerPoint Presentation</vt:lpstr>
      <vt:lpstr>PowerPoint Presentation</vt:lpstr>
      <vt:lpstr>1 Chronicle 16:29</vt:lpstr>
      <vt:lpstr>Psalm 96:9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Darline Cahatian</cp:lastModifiedBy>
  <cp:revision>210</cp:revision>
  <dcterms:created xsi:type="dcterms:W3CDTF">2007-03-17T08:30:58Z</dcterms:created>
  <dcterms:modified xsi:type="dcterms:W3CDTF">2020-09-01T11:34:58Z</dcterms:modified>
</cp:coreProperties>
</file>