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6"/>
  </p:notesMasterIdLst>
  <p:sldIdLst>
    <p:sldId id="301" r:id="rId2"/>
    <p:sldId id="277" r:id="rId3"/>
    <p:sldId id="289" r:id="rId4"/>
    <p:sldId id="303" r:id="rId5"/>
    <p:sldId id="304" r:id="rId6"/>
    <p:sldId id="293" r:id="rId7"/>
    <p:sldId id="294" r:id="rId8"/>
    <p:sldId id="273" r:id="rId9"/>
    <p:sldId id="295" r:id="rId10"/>
    <p:sldId id="296" r:id="rId11"/>
    <p:sldId id="297" r:id="rId12"/>
    <p:sldId id="298" r:id="rId13"/>
    <p:sldId id="299" r:id="rId14"/>
    <p:sldId id="30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1B6B1B"/>
    <a:srgbClr val="B40000"/>
    <a:srgbClr val="29A329"/>
    <a:srgbClr val="000000"/>
    <a:srgbClr val="F6FECE"/>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35" autoAdjust="0"/>
    <p:restoredTop sz="87409" autoAdjust="0"/>
  </p:normalViewPr>
  <p:slideViewPr>
    <p:cSldViewPr>
      <p:cViewPr varScale="1">
        <p:scale>
          <a:sx n="56" d="100"/>
          <a:sy n="56" d="100"/>
        </p:scale>
        <p:origin x="36" y="168"/>
      </p:cViewPr>
      <p:guideLst>
        <p:guide orient="horz" pos="48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9131E4-A50D-B543-A244-F2905F19B6A6}" type="datetimeFigureOut">
              <a:rPr lang="en-US" smtClean="0"/>
              <a:t>9/25/2020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0683C-B119-754E-B401-2B82FF89380A}" type="slidenum">
              <a:rPr lang="en-US" smtClean="0"/>
              <a:t>‹#›</a:t>
            </a:fld>
            <a:endParaRPr lang="en-US"/>
          </a:p>
        </p:txBody>
      </p:sp>
    </p:spTree>
    <p:extLst>
      <p:ext uri="{BB962C8B-B14F-4D97-AF65-F5344CB8AC3E}">
        <p14:creationId xmlns:p14="http://schemas.microsoft.com/office/powerpoint/2010/main" val="1775563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C0683C-B119-754E-B401-2B82FF89380A}" type="slidenum">
              <a:rPr lang="en-US" smtClean="0"/>
              <a:t>2</a:t>
            </a:fld>
            <a:endParaRPr lang="en-US"/>
          </a:p>
        </p:txBody>
      </p:sp>
    </p:spTree>
    <p:extLst>
      <p:ext uri="{BB962C8B-B14F-4D97-AF65-F5344CB8AC3E}">
        <p14:creationId xmlns:p14="http://schemas.microsoft.com/office/powerpoint/2010/main" val="1407631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pictures of the bible character. One bible character per slide lang.</a:t>
            </a:r>
          </a:p>
        </p:txBody>
      </p:sp>
      <p:sp>
        <p:nvSpPr>
          <p:cNvPr id="4" name="Slide Number Placeholder 3"/>
          <p:cNvSpPr>
            <a:spLocks noGrp="1"/>
          </p:cNvSpPr>
          <p:nvPr>
            <p:ph type="sldNum" sz="quarter" idx="5"/>
          </p:nvPr>
        </p:nvSpPr>
        <p:spPr/>
        <p:txBody>
          <a:bodyPr/>
          <a:lstStyle/>
          <a:p>
            <a:fld id="{C6C0683C-B119-754E-B401-2B82FF89380A}" type="slidenum">
              <a:rPr lang="en-US" smtClean="0"/>
              <a:t>4</a:t>
            </a:fld>
            <a:endParaRPr lang="en-US"/>
          </a:p>
        </p:txBody>
      </p:sp>
    </p:spTree>
    <p:extLst>
      <p:ext uri="{BB962C8B-B14F-4D97-AF65-F5344CB8AC3E}">
        <p14:creationId xmlns:p14="http://schemas.microsoft.com/office/powerpoint/2010/main" val="10071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pictures of the bible character. One bible character per slide lang.</a:t>
            </a:r>
          </a:p>
        </p:txBody>
      </p:sp>
      <p:sp>
        <p:nvSpPr>
          <p:cNvPr id="4" name="Slide Number Placeholder 3"/>
          <p:cNvSpPr>
            <a:spLocks noGrp="1"/>
          </p:cNvSpPr>
          <p:nvPr>
            <p:ph type="sldNum" sz="quarter" idx="5"/>
          </p:nvPr>
        </p:nvSpPr>
        <p:spPr/>
        <p:txBody>
          <a:bodyPr/>
          <a:lstStyle/>
          <a:p>
            <a:fld id="{C6C0683C-B119-754E-B401-2B82FF89380A}" type="slidenum">
              <a:rPr lang="en-US" smtClean="0"/>
              <a:t>5</a:t>
            </a:fld>
            <a:endParaRPr lang="en-US"/>
          </a:p>
        </p:txBody>
      </p:sp>
    </p:spTree>
    <p:extLst>
      <p:ext uri="{BB962C8B-B14F-4D97-AF65-F5344CB8AC3E}">
        <p14:creationId xmlns:p14="http://schemas.microsoft.com/office/powerpoint/2010/main" val="2234146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Improve </a:t>
            </a:r>
            <a:r>
              <a:rPr lang="en-US" dirty="0" err="1"/>
              <a:t>natin</a:t>
            </a:r>
            <a:r>
              <a:rPr lang="en-US" dirty="0"/>
              <a:t> </a:t>
            </a:r>
            <a:r>
              <a:rPr lang="en-US" dirty="0" err="1"/>
              <a:t>ito</a:t>
            </a:r>
            <a:r>
              <a:rPr lang="en-US" dirty="0"/>
              <a:t>. Ang gloomy HAHA.</a:t>
            </a:r>
          </a:p>
        </p:txBody>
      </p:sp>
      <p:sp>
        <p:nvSpPr>
          <p:cNvPr id="4" name="Slide Number Placeholder 3"/>
          <p:cNvSpPr>
            <a:spLocks noGrp="1"/>
          </p:cNvSpPr>
          <p:nvPr>
            <p:ph type="sldNum" sz="quarter" idx="5"/>
          </p:nvPr>
        </p:nvSpPr>
        <p:spPr/>
        <p:txBody>
          <a:bodyPr/>
          <a:lstStyle/>
          <a:p>
            <a:fld id="{C6C0683C-B119-754E-B401-2B82FF89380A}" type="slidenum">
              <a:rPr lang="en-US" smtClean="0"/>
              <a:t>8</a:t>
            </a:fld>
            <a:endParaRPr lang="en-US"/>
          </a:p>
        </p:txBody>
      </p:sp>
    </p:spTree>
    <p:extLst>
      <p:ext uri="{BB962C8B-B14F-4D97-AF65-F5344CB8AC3E}">
        <p14:creationId xmlns:p14="http://schemas.microsoft.com/office/powerpoint/2010/main" val="3095340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Lez improve this lang.</a:t>
            </a:r>
          </a:p>
        </p:txBody>
      </p:sp>
      <p:sp>
        <p:nvSpPr>
          <p:cNvPr id="4" name="Slide Number Placeholder 3"/>
          <p:cNvSpPr>
            <a:spLocks noGrp="1"/>
          </p:cNvSpPr>
          <p:nvPr>
            <p:ph type="sldNum" sz="quarter" idx="5"/>
          </p:nvPr>
        </p:nvSpPr>
        <p:spPr/>
        <p:txBody>
          <a:bodyPr/>
          <a:lstStyle/>
          <a:p>
            <a:fld id="{C6C0683C-B119-754E-B401-2B82FF89380A}" type="slidenum">
              <a:rPr lang="en-US" smtClean="0"/>
              <a:t>9</a:t>
            </a:fld>
            <a:endParaRPr lang="en-US"/>
          </a:p>
        </p:txBody>
      </p:sp>
    </p:spTree>
    <p:extLst>
      <p:ext uri="{BB962C8B-B14F-4D97-AF65-F5344CB8AC3E}">
        <p14:creationId xmlns:p14="http://schemas.microsoft.com/office/powerpoint/2010/main" val="2665713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Lez improve this lang.</a:t>
            </a:r>
          </a:p>
          <a:p>
            <a:endParaRPr lang="en-US" dirty="0"/>
          </a:p>
        </p:txBody>
      </p:sp>
      <p:sp>
        <p:nvSpPr>
          <p:cNvPr id="4" name="Slide Number Placeholder 3"/>
          <p:cNvSpPr>
            <a:spLocks noGrp="1"/>
          </p:cNvSpPr>
          <p:nvPr>
            <p:ph type="sldNum" sz="quarter" idx="5"/>
          </p:nvPr>
        </p:nvSpPr>
        <p:spPr/>
        <p:txBody>
          <a:bodyPr/>
          <a:lstStyle/>
          <a:p>
            <a:fld id="{C6C0683C-B119-754E-B401-2B82FF89380A}" type="slidenum">
              <a:rPr lang="en-US" smtClean="0"/>
              <a:t>10</a:t>
            </a:fld>
            <a:endParaRPr lang="en-US"/>
          </a:p>
        </p:txBody>
      </p:sp>
    </p:spTree>
    <p:extLst>
      <p:ext uri="{BB962C8B-B14F-4D97-AF65-F5344CB8AC3E}">
        <p14:creationId xmlns:p14="http://schemas.microsoft.com/office/powerpoint/2010/main" val="3586351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Lez improve this lang.</a:t>
            </a:r>
          </a:p>
          <a:p>
            <a:endParaRPr lang="en-US" dirty="0"/>
          </a:p>
        </p:txBody>
      </p:sp>
      <p:sp>
        <p:nvSpPr>
          <p:cNvPr id="4" name="Slide Number Placeholder 3"/>
          <p:cNvSpPr>
            <a:spLocks noGrp="1"/>
          </p:cNvSpPr>
          <p:nvPr>
            <p:ph type="sldNum" sz="quarter" idx="5"/>
          </p:nvPr>
        </p:nvSpPr>
        <p:spPr/>
        <p:txBody>
          <a:bodyPr/>
          <a:lstStyle/>
          <a:p>
            <a:fld id="{C6C0683C-B119-754E-B401-2B82FF89380A}" type="slidenum">
              <a:rPr lang="en-US" smtClean="0"/>
              <a:t>11</a:t>
            </a:fld>
            <a:endParaRPr lang="en-US"/>
          </a:p>
        </p:txBody>
      </p:sp>
    </p:spTree>
    <p:extLst>
      <p:ext uri="{BB962C8B-B14F-4D97-AF65-F5344CB8AC3E}">
        <p14:creationId xmlns:p14="http://schemas.microsoft.com/office/powerpoint/2010/main" val="941144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Lez improve this lang.</a:t>
            </a:r>
          </a:p>
          <a:p>
            <a:endParaRPr lang="en-US" dirty="0"/>
          </a:p>
        </p:txBody>
      </p:sp>
      <p:sp>
        <p:nvSpPr>
          <p:cNvPr id="4" name="Slide Number Placeholder 3"/>
          <p:cNvSpPr>
            <a:spLocks noGrp="1"/>
          </p:cNvSpPr>
          <p:nvPr>
            <p:ph type="sldNum" sz="quarter" idx="5"/>
          </p:nvPr>
        </p:nvSpPr>
        <p:spPr/>
        <p:txBody>
          <a:bodyPr/>
          <a:lstStyle/>
          <a:p>
            <a:fld id="{C6C0683C-B119-754E-B401-2B82FF89380A}" type="slidenum">
              <a:rPr lang="en-US" smtClean="0"/>
              <a:t>12</a:t>
            </a:fld>
            <a:endParaRPr lang="en-US"/>
          </a:p>
        </p:txBody>
      </p:sp>
    </p:spTree>
    <p:extLst>
      <p:ext uri="{BB962C8B-B14F-4D97-AF65-F5344CB8AC3E}">
        <p14:creationId xmlns:p14="http://schemas.microsoft.com/office/powerpoint/2010/main" val="4151507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Lez improve this lang.</a:t>
            </a:r>
          </a:p>
          <a:p>
            <a:endParaRPr lang="en-US" dirty="0"/>
          </a:p>
        </p:txBody>
      </p:sp>
      <p:sp>
        <p:nvSpPr>
          <p:cNvPr id="4" name="Slide Number Placeholder 3"/>
          <p:cNvSpPr>
            <a:spLocks noGrp="1"/>
          </p:cNvSpPr>
          <p:nvPr>
            <p:ph type="sldNum" sz="quarter" idx="5"/>
          </p:nvPr>
        </p:nvSpPr>
        <p:spPr/>
        <p:txBody>
          <a:bodyPr/>
          <a:lstStyle/>
          <a:p>
            <a:fld id="{C6C0683C-B119-754E-B401-2B82FF89380A}" type="slidenum">
              <a:rPr lang="en-US" smtClean="0"/>
              <a:t>13</a:t>
            </a:fld>
            <a:endParaRPr lang="en-US"/>
          </a:p>
        </p:txBody>
      </p:sp>
    </p:spTree>
    <p:extLst>
      <p:ext uri="{BB962C8B-B14F-4D97-AF65-F5344CB8AC3E}">
        <p14:creationId xmlns:p14="http://schemas.microsoft.com/office/powerpoint/2010/main" val="4600063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pPr>
              <a:defRPr/>
            </a:pPr>
            <a:endParaRPr lang="en-US"/>
          </a:p>
        </p:txBody>
      </p:sp>
      <p:sp>
        <p:nvSpPr>
          <p:cNvPr id="5" name="Footer Placeholder 4"/>
          <p:cNvSpPr>
            <a:spLocks noGrp="1"/>
          </p:cNvSpPr>
          <p:nvPr>
            <p:ph type="ftr" sz="quarter" idx="11"/>
          </p:nvPr>
        </p:nvSpPr>
        <p:spPr>
          <a:xfrm>
            <a:off x="3962399" y="5870575"/>
            <a:ext cx="4893958" cy="377825"/>
          </a:xfrm>
        </p:spPr>
        <p:txBody>
          <a:bodyPr/>
          <a:lstStyle/>
          <a:p>
            <a:pPr>
              <a:defRPr/>
            </a:pPr>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E124F251-BDD9-ED41-B6F9-6F9A45DCA477}" type="slidenum">
              <a:rPr lang="en-US" altLang="en-US" smtClean="0"/>
              <a:pPr/>
              <a:t>‹#›</a:t>
            </a:fld>
            <a:endParaRPr lang="en-US" altLang="en-US"/>
          </a:p>
        </p:txBody>
      </p:sp>
    </p:spTree>
    <p:extLst>
      <p:ext uri="{BB962C8B-B14F-4D97-AF65-F5344CB8AC3E}">
        <p14:creationId xmlns:p14="http://schemas.microsoft.com/office/powerpoint/2010/main" val="191383155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AAE1C20-2A80-AD4C-A092-F7D55BE89506}" type="slidenum">
              <a:rPr lang="en-US" altLang="en-US" smtClean="0"/>
              <a:pPr/>
              <a:t>‹#›</a:t>
            </a:fld>
            <a:endParaRPr lang="en-US" altLang="en-US"/>
          </a:p>
        </p:txBody>
      </p:sp>
    </p:spTree>
    <p:extLst>
      <p:ext uri="{BB962C8B-B14F-4D97-AF65-F5344CB8AC3E}">
        <p14:creationId xmlns:p14="http://schemas.microsoft.com/office/powerpoint/2010/main" val="3283635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AAE1C20-2A80-AD4C-A092-F7D55BE89506}" type="slidenum">
              <a:rPr lang="en-US" altLang="en-US" smtClean="0"/>
              <a:pPr/>
              <a:t>‹#›</a:t>
            </a:fld>
            <a:endParaRPr lang="en-US" altLang="en-US"/>
          </a:p>
        </p:txBody>
      </p:sp>
    </p:spTree>
    <p:extLst>
      <p:ext uri="{BB962C8B-B14F-4D97-AF65-F5344CB8AC3E}">
        <p14:creationId xmlns:p14="http://schemas.microsoft.com/office/powerpoint/2010/main" val="1972685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AAE1C20-2A80-AD4C-A092-F7D55BE89506}" type="slidenum">
              <a:rPr lang="en-US" altLang="en-US" smtClean="0"/>
              <a:pPr/>
              <a:t>‹#›</a:t>
            </a:fld>
            <a:endParaRPr lang="en-US" altLang="en-US"/>
          </a:p>
        </p:txBody>
      </p:sp>
    </p:spTree>
    <p:extLst>
      <p:ext uri="{BB962C8B-B14F-4D97-AF65-F5344CB8AC3E}">
        <p14:creationId xmlns:p14="http://schemas.microsoft.com/office/powerpoint/2010/main" val="911852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AAE1C20-2A80-AD4C-A092-F7D55BE89506}" type="slidenum">
              <a:rPr lang="en-US" altLang="en-US" smtClean="0"/>
              <a:pPr/>
              <a:t>‹#›</a:t>
            </a:fld>
            <a:endParaRPr lang="en-US" altLang="en-US"/>
          </a:p>
        </p:txBody>
      </p:sp>
    </p:spTree>
    <p:extLst>
      <p:ext uri="{BB962C8B-B14F-4D97-AF65-F5344CB8AC3E}">
        <p14:creationId xmlns:p14="http://schemas.microsoft.com/office/powerpoint/2010/main" val="109827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AAE1C20-2A80-AD4C-A092-F7D55BE89506}" type="slidenum">
              <a:rPr lang="en-US" altLang="en-US" smtClean="0"/>
              <a:pPr/>
              <a:t>‹#›</a:t>
            </a:fld>
            <a:endParaRPr lang="en-US" altLang="en-US"/>
          </a:p>
        </p:txBody>
      </p:sp>
    </p:spTree>
    <p:extLst>
      <p:ext uri="{BB962C8B-B14F-4D97-AF65-F5344CB8AC3E}">
        <p14:creationId xmlns:p14="http://schemas.microsoft.com/office/powerpoint/2010/main" val="1286541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AAE1C20-2A80-AD4C-A092-F7D55BE89506}" type="slidenum">
              <a:rPr lang="en-US" altLang="en-US" smtClean="0"/>
              <a:pPr/>
              <a:t>‹#›</a:t>
            </a:fld>
            <a:endParaRPr lang="en-US" altLang="en-US"/>
          </a:p>
        </p:txBody>
      </p:sp>
    </p:spTree>
    <p:extLst>
      <p:ext uri="{BB962C8B-B14F-4D97-AF65-F5344CB8AC3E}">
        <p14:creationId xmlns:p14="http://schemas.microsoft.com/office/powerpoint/2010/main" val="1899167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613A56C-0DE3-2B48-BE1F-7A6AB09DEE71}" type="slidenum">
              <a:rPr lang="en-US" altLang="en-US" smtClean="0"/>
              <a:pPr/>
              <a:t>‹#›</a:t>
            </a:fld>
            <a:endParaRPr lang="en-US" alt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2039728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39413D0-3CF4-A347-AA0D-407B53C4195E}" type="slidenum">
              <a:rPr lang="en-US" altLang="en-US" smtClean="0"/>
              <a:pPr/>
              <a:t>‹#›</a:t>
            </a:fld>
            <a:endParaRPr lang="en-US" altLang="en-US"/>
          </a:p>
        </p:txBody>
      </p:sp>
    </p:spTree>
    <p:extLst>
      <p:ext uri="{BB962C8B-B14F-4D97-AF65-F5344CB8AC3E}">
        <p14:creationId xmlns:p14="http://schemas.microsoft.com/office/powerpoint/2010/main" val="2577701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76119F5-8857-0C4B-9E22-55680E789420}" type="slidenum">
              <a:rPr lang="en-US" altLang="en-US" smtClean="0"/>
              <a:pPr/>
              <a:t>‹#›</a:t>
            </a:fld>
            <a:endParaRPr lang="en-US" altLang="en-US"/>
          </a:p>
        </p:txBody>
      </p:sp>
    </p:spTree>
    <p:extLst>
      <p:ext uri="{BB962C8B-B14F-4D97-AF65-F5344CB8AC3E}">
        <p14:creationId xmlns:p14="http://schemas.microsoft.com/office/powerpoint/2010/main" val="100150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C0F0ABC-061C-F448-B794-E3BC22DB6CAC}" type="slidenum">
              <a:rPr lang="en-US" altLang="en-US" smtClean="0"/>
              <a:pPr/>
              <a:t>‹#›</a:t>
            </a:fld>
            <a:endParaRPr lang="en-US" altLang="en-US"/>
          </a:p>
        </p:txBody>
      </p:sp>
    </p:spTree>
    <p:extLst>
      <p:ext uri="{BB962C8B-B14F-4D97-AF65-F5344CB8AC3E}">
        <p14:creationId xmlns:p14="http://schemas.microsoft.com/office/powerpoint/2010/main" val="3656305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96F3BBB-F58C-9F47-8E86-15B382F3C9FA}" type="slidenum">
              <a:rPr lang="en-US" altLang="en-US" smtClean="0"/>
              <a:pPr/>
              <a:t>‹#›</a:t>
            </a:fld>
            <a:endParaRPr lang="en-US" altLang="en-US"/>
          </a:p>
        </p:txBody>
      </p:sp>
    </p:spTree>
    <p:extLst>
      <p:ext uri="{BB962C8B-B14F-4D97-AF65-F5344CB8AC3E}">
        <p14:creationId xmlns:p14="http://schemas.microsoft.com/office/powerpoint/2010/main" val="3470213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66466335-30B4-2D44-A1A1-1FB4AE6EAC46}" type="slidenum">
              <a:rPr lang="en-US" altLang="en-US" smtClean="0"/>
              <a:pPr/>
              <a:t>‹#›</a:t>
            </a:fld>
            <a:endParaRPr lang="en-US" altLang="en-US"/>
          </a:p>
        </p:txBody>
      </p:sp>
    </p:spTree>
    <p:extLst>
      <p:ext uri="{BB962C8B-B14F-4D97-AF65-F5344CB8AC3E}">
        <p14:creationId xmlns:p14="http://schemas.microsoft.com/office/powerpoint/2010/main" val="4037363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2DCEE1A0-DB5D-8E46-9576-36311DA61422}" type="slidenum">
              <a:rPr lang="en-US" altLang="en-US" smtClean="0"/>
              <a:pPr/>
              <a:t>‹#›</a:t>
            </a:fld>
            <a:endParaRPr lang="en-US" altLang="en-US"/>
          </a:p>
        </p:txBody>
      </p:sp>
    </p:spTree>
    <p:extLst>
      <p:ext uri="{BB962C8B-B14F-4D97-AF65-F5344CB8AC3E}">
        <p14:creationId xmlns:p14="http://schemas.microsoft.com/office/powerpoint/2010/main" val="4116822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9CF114E7-50C1-804C-A1E2-91F07EDB55FE}" type="slidenum">
              <a:rPr lang="en-US" altLang="en-US" smtClean="0"/>
              <a:pPr/>
              <a:t>‹#›</a:t>
            </a:fld>
            <a:endParaRPr lang="en-US" altLang="en-US"/>
          </a:p>
        </p:txBody>
      </p:sp>
    </p:spTree>
    <p:extLst>
      <p:ext uri="{BB962C8B-B14F-4D97-AF65-F5344CB8AC3E}">
        <p14:creationId xmlns:p14="http://schemas.microsoft.com/office/powerpoint/2010/main" val="3090066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D584D62-352E-CC43-8E0C-6F66D8DC34BC}" type="slidenum">
              <a:rPr lang="en-US" altLang="en-US" smtClean="0"/>
              <a:pPr/>
              <a:t>‹#›</a:t>
            </a:fld>
            <a:endParaRPr lang="en-US" altLang="en-US"/>
          </a:p>
        </p:txBody>
      </p:sp>
    </p:spTree>
    <p:extLst>
      <p:ext uri="{BB962C8B-B14F-4D97-AF65-F5344CB8AC3E}">
        <p14:creationId xmlns:p14="http://schemas.microsoft.com/office/powerpoint/2010/main" val="2596970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84196CE-F67C-934F-9DF1-AA08D5C4BEBD}" type="slidenum">
              <a:rPr lang="en-US" altLang="en-US" smtClean="0"/>
              <a:pPr/>
              <a:t>‹#›</a:t>
            </a:fld>
            <a:endParaRPr lang="en-US" altLang="en-US"/>
          </a:p>
        </p:txBody>
      </p:sp>
    </p:spTree>
    <p:extLst>
      <p:ext uri="{BB962C8B-B14F-4D97-AF65-F5344CB8AC3E}">
        <p14:creationId xmlns:p14="http://schemas.microsoft.com/office/powerpoint/2010/main" val="515774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AAE1C20-2A80-AD4C-A092-F7D55BE89506}" type="slidenum">
              <a:rPr lang="en-US" altLang="en-US" smtClean="0"/>
              <a:pPr/>
              <a:t>‹#›</a:t>
            </a:fld>
            <a:endParaRPr lang="en-US" altLang="en-US"/>
          </a:p>
        </p:txBody>
      </p:sp>
      <p:pic>
        <p:nvPicPr>
          <p:cNvPr id="7" name="Picture 6"/>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9034746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26909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76400"/>
            <a:ext cx="10744200" cy="3360738"/>
          </a:xfrm>
        </p:spPr>
        <p:txBody>
          <a:bodyPr>
            <a:normAutofit/>
          </a:bodyPr>
          <a:lstStyle/>
          <a:p>
            <a:pPr marL="540000" indent="-540000">
              <a:buNone/>
            </a:pPr>
            <a:r>
              <a:rPr lang="en-US" sz="3600" b="1" dirty="0">
                <a:latin typeface="Arial" panose="020B0604020202020204" pitchFamily="34" charset="0"/>
                <a:cs typeface="Arial" panose="020B0604020202020204" pitchFamily="34" charset="0"/>
              </a:rPr>
              <a:t>2. </a:t>
            </a:r>
            <a:r>
              <a:rPr lang="en-US" sz="3600" b="1" dirty="0">
                <a:solidFill>
                  <a:srgbClr val="FFFF00"/>
                </a:solidFill>
                <a:latin typeface="Arial" panose="020B0604020202020204" pitchFamily="34" charset="0"/>
                <a:cs typeface="Arial" panose="020B0604020202020204" pitchFamily="34" charset="0"/>
              </a:rPr>
              <a:t>MENTOR (THE PRINCIPLE OF ASSOCIATION)</a:t>
            </a:r>
          </a:p>
          <a:p>
            <a:pPr lvl="1"/>
            <a:r>
              <a:rPr lang="en-US" sz="3800" dirty="0">
                <a:latin typeface="Arial" panose="020B0604020202020204" pitchFamily="34" charset="0"/>
                <a:cs typeface="Arial" panose="020B0604020202020204" pitchFamily="34" charset="0"/>
              </a:rPr>
              <a:t>The leader helps followers gain experience and insight by investing time with them. The follower comes alongside and assists </a:t>
            </a:r>
            <a:br>
              <a:rPr lang="en-US" sz="3800"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in the process</a:t>
            </a:r>
            <a:r>
              <a:rPr lang="en-US" sz="3800" b="1" dirty="0">
                <a:latin typeface="Arial" panose="020B0604020202020204" pitchFamily="34" charset="0"/>
                <a:cs typeface="Arial" panose="020B0604020202020204" pitchFamily="34" charset="0"/>
              </a:rPr>
              <a:t>.</a:t>
            </a:r>
          </a:p>
        </p:txBody>
      </p:sp>
      <p:sp>
        <p:nvSpPr>
          <p:cNvPr id="5" name="Title 1"/>
          <p:cNvSpPr>
            <a:spLocks noGrp="1"/>
          </p:cNvSpPr>
          <p:nvPr>
            <p:ph type="title"/>
          </p:nvPr>
        </p:nvSpPr>
        <p:spPr>
          <a:xfrm>
            <a:off x="685801" y="457200"/>
            <a:ext cx="11048999" cy="838200"/>
          </a:xfrm>
        </p:spPr>
        <p:txBody>
          <a:bodyPr>
            <a:normAutofit/>
          </a:bodyPr>
          <a:lstStyle/>
          <a:p>
            <a:r>
              <a:rPr lang="en-US" sz="4400" b="1" dirty="0">
                <a:solidFill>
                  <a:srgbClr val="FFFF00"/>
                </a:solidFill>
                <a:latin typeface="Arial" panose="020B0604020202020204" pitchFamily="34" charset="0"/>
                <a:cs typeface="Arial" panose="020B0604020202020204" pitchFamily="34" charset="0"/>
              </a:rPr>
              <a:t>THE PROCESS OF TRAINING LEADERS</a:t>
            </a:r>
          </a:p>
        </p:txBody>
      </p:sp>
    </p:spTree>
    <p:extLst>
      <p:ext uri="{BB962C8B-B14F-4D97-AF65-F5344CB8AC3E}">
        <p14:creationId xmlns:p14="http://schemas.microsoft.com/office/powerpoint/2010/main" val="56859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76400"/>
            <a:ext cx="10668000" cy="4191000"/>
          </a:xfrm>
        </p:spPr>
        <p:txBody>
          <a:bodyPr>
            <a:normAutofit/>
          </a:bodyPr>
          <a:lstStyle/>
          <a:p>
            <a:pPr marL="540000" indent="-540000">
              <a:buNone/>
            </a:pPr>
            <a:r>
              <a:rPr lang="en-US" sz="3600" b="1" dirty="0">
                <a:latin typeface="Arial" panose="020B0604020202020204" pitchFamily="34" charset="0"/>
                <a:cs typeface="Arial" panose="020B0604020202020204" pitchFamily="34" charset="0"/>
              </a:rPr>
              <a:t>3. </a:t>
            </a:r>
            <a:r>
              <a:rPr lang="en-US" sz="3600" b="1" dirty="0">
                <a:solidFill>
                  <a:srgbClr val="FFFF00"/>
                </a:solidFill>
                <a:latin typeface="Arial" panose="020B0604020202020204" pitchFamily="34" charset="0"/>
                <a:cs typeface="Arial" panose="020B0604020202020204" pitchFamily="34" charset="0"/>
              </a:rPr>
              <a:t>MONITOR (THE PRINCIPLE OF TRAINING)</a:t>
            </a:r>
          </a:p>
          <a:p>
            <a:pPr lvl="1"/>
            <a:r>
              <a:rPr lang="en-US" sz="4100" dirty="0">
                <a:latin typeface="Arial" panose="020B0604020202020204" pitchFamily="34" charset="0"/>
                <a:cs typeface="Arial" panose="020B0604020202020204" pitchFamily="34" charset="0"/>
              </a:rPr>
              <a:t>The leader freely shares wisdom with the followers and equips them to perform the work properly and effectively. The follower performs the tasks and the leader will assist and correct. </a:t>
            </a:r>
          </a:p>
        </p:txBody>
      </p:sp>
      <p:sp>
        <p:nvSpPr>
          <p:cNvPr id="5" name="Title 1"/>
          <p:cNvSpPr>
            <a:spLocks noGrp="1"/>
          </p:cNvSpPr>
          <p:nvPr>
            <p:ph type="title"/>
          </p:nvPr>
        </p:nvSpPr>
        <p:spPr>
          <a:xfrm>
            <a:off x="685801" y="457200"/>
            <a:ext cx="11048999" cy="838200"/>
          </a:xfrm>
        </p:spPr>
        <p:txBody>
          <a:bodyPr>
            <a:normAutofit/>
          </a:bodyPr>
          <a:lstStyle/>
          <a:p>
            <a:r>
              <a:rPr lang="en-US" sz="4400" b="1" dirty="0">
                <a:solidFill>
                  <a:srgbClr val="FFFF00"/>
                </a:solidFill>
                <a:latin typeface="Arial" panose="020B0604020202020204" pitchFamily="34" charset="0"/>
                <a:cs typeface="Arial" panose="020B0604020202020204" pitchFamily="34" charset="0"/>
              </a:rPr>
              <a:t>THE PROCESS OF TRAINING LEADERS</a:t>
            </a:r>
          </a:p>
        </p:txBody>
      </p:sp>
    </p:spTree>
    <p:extLst>
      <p:ext uri="{BB962C8B-B14F-4D97-AF65-F5344CB8AC3E}">
        <p14:creationId xmlns:p14="http://schemas.microsoft.com/office/powerpoint/2010/main" val="157444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268" y="1676400"/>
            <a:ext cx="11040532" cy="4495800"/>
          </a:xfrm>
        </p:spPr>
        <p:txBody>
          <a:bodyPr>
            <a:normAutofit lnSpcReduction="10000"/>
          </a:bodyPr>
          <a:lstStyle/>
          <a:p>
            <a:pPr marL="540000" indent="-540000">
              <a:buNone/>
            </a:pPr>
            <a:r>
              <a:rPr lang="en-US" sz="3600" b="1" dirty="0">
                <a:latin typeface="Arial" panose="020B0604020202020204" pitchFamily="34" charset="0"/>
                <a:cs typeface="Arial" panose="020B0604020202020204" pitchFamily="34" charset="0"/>
              </a:rPr>
              <a:t>4. </a:t>
            </a:r>
            <a:r>
              <a:rPr lang="en-US" sz="3600" b="1" dirty="0">
                <a:solidFill>
                  <a:srgbClr val="FFFF00"/>
                </a:solidFill>
                <a:latin typeface="Arial" panose="020B0604020202020204" pitchFamily="34" charset="0"/>
                <a:cs typeface="Arial" panose="020B0604020202020204" pitchFamily="34" charset="0"/>
              </a:rPr>
              <a:t>MOTIVATE (THE PRINCIPLE OF EXPECTATION)</a:t>
            </a:r>
          </a:p>
          <a:p>
            <a:pPr lvl="1"/>
            <a:r>
              <a:rPr lang="en-US" sz="4100" dirty="0">
                <a:latin typeface="Arial" panose="020B0604020202020204" pitchFamily="34" charset="0"/>
                <a:cs typeface="Arial" panose="020B0604020202020204" pitchFamily="34" charset="0"/>
              </a:rPr>
              <a:t>The leader casts a vision for followers, letting them know they are expected to carry on the mission and building upon what has already been achieved. At this point the leader will step out of the task and allow the new leader to go.</a:t>
            </a:r>
            <a:r>
              <a:rPr lang="en-US" sz="4100" i="1" dirty="0">
                <a:latin typeface="Arial" panose="020B0604020202020204" pitchFamily="34" charset="0"/>
                <a:cs typeface="Arial" panose="020B0604020202020204" pitchFamily="34" charset="0"/>
              </a:rPr>
              <a:t> </a:t>
            </a:r>
          </a:p>
        </p:txBody>
      </p:sp>
      <p:sp>
        <p:nvSpPr>
          <p:cNvPr id="5" name="Title 1"/>
          <p:cNvSpPr>
            <a:spLocks noGrp="1"/>
          </p:cNvSpPr>
          <p:nvPr>
            <p:ph type="title"/>
          </p:nvPr>
        </p:nvSpPr>
        <p:spPr>
          <a:xfrm>
            <a:off x="685801" y="457200"/>
            <a:ext cx="11048999" cy="838200"/>
          </a:xfrm>
        </p:spPr>
        <p:txBody>
          <a:bodyPr>
            <a:normAutofit/>
          </a:bodyPr>
          <a:lstStyle/>
          <a:p>
            <a:r>
              <a:rPr lang="en-US" sz="4400" b="1" dirty="0">
                <a:solidFill>
                  <a:srgbClr val="FFFF00"/>
                </a:solidFill>
                <a:latin typeface="Arial" panose="020B0604020202020204" pitchFamily="34" charset="0"/>
                <a:cs typeface="Arial" panose="020B0604020202020204" pitchFamily="34" charset="0"/>
              </a:rPr>
              <a:t>THE PROCESS OF TRAINING LEADERS</a:t>
            </a:r>
          </a:p>
        </p:txBody>
      </p:sp>
    </p:spTree>
    <p:extLst>
      <p:ext uri="{BB962C8B-B14F-4D97-AF65-F5344CB8AC3E}">
        <p14:creationId xmlns:p14="http://schemas.microsoft.com/office/powerpoint/2010/main" val="202346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11887200" cy="2576512"/>
          </a:xfrm>
        </p:spPr>
        <p:txBody>
          <a:bodyPr>
            <a:normAutofit/>
          </a:bodyPr>
          <a:lstStyle/>
          <a:p>
            <a:pPr marL="0" indent="0">
              <a:buNone/>
            </a:pPr>
            <a:r>
              <a:rPr lang="en-US" sz="3600" b="1" dirty="0">
                <a:latin typeface="Arial" panose="020B0604020202020204" pitchFamily="34" charset="0"/>
                <a:cs typeface="Arial" panose="020B0604020202020204" pitchFamily="34" charset="0"/>
              </a:rPr>
              <a:t>5. </a:t>
            </a:r>
            <a:r>
              <a:rPr lang="en-US" sz="3400" b="1" dirty="0">
                <a:solidFill>
                  <a:srgbClr val="FFFF00"/>
                </a:solidFill>
                <a:latin typeface="Arial" panose="020B0604020202020204" pitchFamily="34" charset="0"/>
                <a:cs typeface="Arial" panose="020B0604020202020204" pitchFamily="34" charset="0"/>
              </a:rPr>
              <a:t>MULTIPLY (THE PRINCIPLE OF REPRODUCTION) </a:t>
            </a:r>
            <a:endParaRPr lang="en-US" sz="3400" dirty="0">
              <a:latin typeface="Arial" panose="020B0604020202020204" pitchFamily="34" charset="0"/>
              <a:cs typeface="Arial" panose="020B0604020202020204" pitchFamily="34" charset="0"/>
            </a:endParaRPr>
          </a:p>
          <a:p>
            <a:pPr lvl="1"/>
            <a:r>
              <a:rPr lang="en-US" sz="3800" dirty="0">
                <a:latin typeface="Arial" panose="020B0604020202020204" pitchFamily="34" charset="0"/>
                <a:cs typeface="Arial" panose="020B0604020202020204" pitchFamily="34" charset="0"/>
              </a:rPr>
              <a:t>The new leader takes turn to teach other also</a:t>
            </a:r>
            <a:r>
              <a:rPr lang="en-US" sz="4600" dirty="0">
                <a:latin typeface="Arial" panose="020B0604020202020204" pitchFamily="34" charset="0"/>
                <a:cs typeface="Arial" panose="020B0604020202020204" pitchFamily="34" charset="0"/>
              </a:rPr>
              <a:t>. </a:t>
            </a:r>
          </a:p>
        </p:txBody>
      </p:sp>
      <p:sp>
        <p:nvSpPr>
          <p:cNvPr id="5" name="Title 1"/>
          <p:cNvSpPr>
            <a:spLocks noGrp="1"/>
          </p:cNvSpPr>
          <p:nvPr>
            <p:ph type="title"/>
          </p:nvPr>
        </p:nvSpPr>
        <p:spPr>
          <a:xfrm>
            <a:off x="685801" y="457200"/>
            <a:ext cx="11048999" cy="838200"/>
          </a:xfrm>
        </p:spPr>
        <p:txBody>
          <a:bodyPr>
            <a:normAutofit/>
          </a:bodyPr>
          <a:lstStyle/>
          <a:p>
            <a:r>
              <a:rPr lang="en-US" sz="4400" b="1" dirty="0">
                <a:solidFill>
                  <a:srgbClr val="FFFF00"/>
                </a:solidFill>
                <a:latin typeface="Arial" panose="020B0604020202020204" pitchFamily="34" charset="0"/>
                <a:cs typeface="Arial" panose="020B0604020202020204" pitchFamily="34" charset="0"/>
              </a:rPr>
              <a:t>THE PROCESS OF TRAINING LEADERS</a:t>
            </a:r>
          </a:p>
        </p:txBody>
      </p:sp>
    </p:spTree>
    <p:extLst>
      <p:ext uri="{BB962C8B-B14F-4D97-AF65-F5344CB8AC3E}">
        <p14:creationId xmlns:p14="http://schemas.microsoft.com/office/powerpoint/2010/main" val="191068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342900" y="1905000"/>
            <a:ext cx="11506200" cy="1569660"/>
          </a:xfrm>
          <a:prstGeom prst="rect">
            <a:avLst/>
          </a:prstGeom>
          <a:noFill/>
          <a:ln w="9525">
            <a:noFill/>
            <a:miter lim="800000"/>
            <a:headEnd/>
            <a:tailEnd/>
          </a:ln>
          <a:effectLst/>
        </p:spPr>
        <p:txBody>
          <a:bodyPr wrap="square">
            <a:spAutoFit/>
          </a:bodyPr>
          <a:lstStyle/>
          <a:p>
            <a:pPr algn="ctr">
              <a:defRPr/>
            </a:pPr>
            <a:r>
              <a:rPr lang="en-US" sz="4800" i="1" dirty="0">
                <a:latin typeface="Arial" panose="020B0604020202020204" pitchFamily="34" charset="0"/>
                <a:cs typeface="Arial" panose="020B0604020202020204" pitchFamily="34" charset="0"/>
              </a:rPr>
              <a:t>“Leaders don’t flock, you have to</a:t>
            </a:r>
            <a:br>
              <a:rPr lang="en-US" sz="4800" i="1" dirty="0">
                <a:latin typeface="Arial" panose="020B0604020202020204" pitchFamily="34" charset="0"/>
                <a:cs typeface="Arial" panose="020B0604020202020204" pitchFamily="34" charset="0"/>
              </a:rPr>
            </a:br>
            <a:r>
              <a:rPr lang="en-US" sz="4800" i="1" dirty="0">
                <a:latin typeface="Arial" panose="020B0604020202020204" pitchFamily="34" charset="0"/>
                <a:cs typeface="Arial" panose="020B0604020202020204" pitchFamily="34" charset="0"/>
              </a:rPr>
              <a:t>find them one at a time.”</a:t>
            </a:r>
          </a:p>
        </p:txBody>
      </p:sp>
      <p:sp>
        <p:nvSpPr>
          <p:cNvPr id="7" name="Rectangle 4"/>
          <p:cNvSpPr>
            <a:spLocks noChangeArrowheads="1"/>
          </p:cNvSpPr>
          <p:nvPr/>
        </p:nvSpPr>
        <p:spPr bwMode="auto">
          <a:xfrm>
            <a:off x="1428750" y="3962400"/>
            <a:ext cx="93345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altLang="en-US" sz="4600" dirty="0">
                <a:solidFill>
                  <a:srgbClr val="FFFF00"/>
                </a:solidFill>
                <a:latin typeface="Arial" panose="020B0604020202020204" pitchFamily="34" charset="0"/>
                <a:cs typeface="Arial" panose="020B0604020202020204" pitchFamily="34" charset="0"/>
              </a:rPr>
              <a:t>- Ross Perot, Industrial Magnate</a:t>
            </a:r>
          </a:p>
        </p:txBody>
      </p:sp>
    </p:spTree>
    <p:extLst>
      <p:ext uri="{BB962C8B-B14F-4D97-AF65-F5344CB8AC3E}">
        <p14:creationId xmlns:p14="http://schemas.microsoft.com/office/powerpoint/2010/main" val="223184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457200"/>
            <a:ext cx="10667999" cy="914400"/>
          </a:xfrm>
        </p:spPr>
        <p:txBody>
          <a:bodyPr>
            <a:noAutofit/>
          </a:bodyPr>
          <a:lstStyle/>
          <a:p>
            <a:pPr algn="ctr"/>
            <a:r>
              <a:rPr lang="en-US" sz="4400" b="1" dirty="0">
                <a:solidFill>
                  <a:srgbClr val="FFFF00"/>
                </a:solidFill>
                <a:latin typeface="Arial" panose="020B0604020202020204" pitchFamily="34" charset="0"/>
                <a:cs typeface="Arial" panose="020B0604020202020204" pitchFamily="34" charset="0"/>
              </a:rPr>
              <a:t>THE LAW OF REPRODUCTION IN MAN</a:t>
            </a:r>
          </a:p>
        </p:txBody>
      </p:sp>
      <p:sp>
        <p:nvSpPr>
          <p:cNvPr id="3" name="Content Placeholder 2"/>
          <p:cNvSpPr>
            <a:spLocks noGrp="1"/>
          </p:cNvSpPr>
          <p:nvPr>
            <p:ph idx="1"/>
          </p:nvPr>
        </p:nvSpPr>
        <p:spPr>
          <a:xfrm>
            <a:off x="838200" y="1676400"/>
            <a:ext cx="10515600" cy="4114800"/>
          </a:xfrm>
        </p:spPr>
        <p:txBody>
          <a:bodyPr>
            <a:noAutofit/>
          </a:bodyPr>
          <a:lstStyle/>
          <a:p>
            <a:pPr marL="0" indent="0" algn="ctr">
              <a:buNone/>
            </a:pPr>
            <a:r>
              <a:rPr lang="en-US" altLang="en-US" sz="5000" dirty="0">
                <a:latin typeface="Arial" panose="020B0604020202020204" pitchFamily="34" charset="0"/>
                <a:cs typeface="Arial" panose="020B0604020202020204" pitchFamily="34" charset="0"/>
              </a:rPr>
              <a:t>EVERY </a:t>
            </a:r>
            <a:r>
              <a:rPr lang="en-US" altLang="en-US" sz="5000" b="1" dirty="0">
                <a:solidFill>
                  <a:srgbClr val="FFFF00"/>
                </a:solidFill>
                <a:latin typeface="Arial" panose="020B0604020202020204" pitchFamily="34" charset="0"/>
                <a:cs typeface="Arial" panose="020B0604020202020204" pitchFamily="34" charset="0"/>
              </a:rPr>
              <a:t>LEADER</a:t>
            </a:r>
            <a:r>
              <a:rPr lang="en-US" altLang="en-US" sz="5000" dirty="0">
                <a:latin typeface="Arial" panose="020B0604020202020204" pitchFamily="34" charset="0"/>
                <a:cs typeface="Arial" panose="020B0604020202020204" pitchFamily="34" charset="0"/>
              </a:rPr>
              <a:t> MUST REALIZE THAT HE IS GOING TO </a:t>
            </a:r>
            <a:r>
              <a:rPr lang="en-US" altLang="en-US" sz="5000" b="1" dirty="0">
                <a:solidFill>
                  <a:srgbClr val="FFFF00"/>
                </a:solidFill>
                <a:latin typeface="Arial" panose="020B0604020202020204" pitchFamily="34" charset="0"/>
                <a:cs typeface="Arial" panose="020B0604020202020204" pitchFamily="34" charset="0"/>
              </a:rPr>
              <a:t>REPRODUCE</a:t>
            </a:r>
            <a:r>
              <a:rPr lang="en-US" altLang="en-US" sz="5000" dirty="0">
                <a:latin typeface="Arial" panose="020B0604020202020204" pitchFamily="34" charset="0"/>
                <a:cs typeface="Arial" panose="020B0604020202020204" pitchFamily="34" charset="0"/>
              </a:rPr>
              <a:t> HIMSELF IN THOSE</a:t>
            </a:r>
            <a:r>
              <a:rPr lang="en-US" altLang="en-US" sz="5000" b="1" dirty="0">
                <a:latin typeface="Arial" panose="020B0604020202020204" pitchFamily="34" charset="0"/>
                <a:cs typeface="Arial" panose="020B0604020202020204" pitchFamily="34" charset="0"/>
              </a:rPr>
              <a:t> UNDER </a:t>
            </a:r>
            <a:r>
              <a:rPr lang="en-US" altLang="en-US" sz="5000" dirty="0">
                <a:latin typeface="Arial" panose="020B0604020202020204" pitchFamily="34" charset="0"/>
                <a:cs typeface="Arial" panose="020B0604020202020204" pitchFamily="34" charset="0"/>
              </a:rPr>
              <a:t>HIM.</a:t>
            </a:r>
          </a:p>
        </p:txBody>
      </p:sp>
    </p:spTree>
    <p:extLst>
      <p:ext uri="{BB962C8B-B14F-4D97-AF65-F5344CB8AC3E}">
        <p14:creationId xmlns:p14="http://schemas.microsoft.com/office/powerpoint/2010/main" val="79723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2" descr="Thomas lll, letter of Judges 12, King David. by Russianart23 on Deviant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6410" y="0"/>
            <a:ext cx="555559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a:xfrm>
            <a:off x="228600" y="304800"/>
            <a:ext cx="6172200" cy="914400"/>
          </a:xfrm>
        </p:spPr>
        <p:txBody>
          <a:bodyPr>
            <a:noAutofit/>
          </a:bodyPr>
          <a:lstStyle/>
          <a:p>
            <a:pPr algn="ctr"/>
            <a:r>
              <a:rPr lang="en-US" b="1" dirty="0">
                <a:solidFill>
                  <a:srgbClr val="FFFF00"/>
                </a:solidFill>
                <a:latin typeface="Arial" panose="020B0604020202020204" pitchFamily="34" charset="0"/>
                <a:cs typeface="Arial" panose="020B0604020202020204" pitchFamily="34" charset="0"/>
              </a:rPr>
              <a:t>THE LAW OF REPRODUCTION IN MAN</a:t>
            </a:r>
          </a:p>
        </p:txBody>
      </p:sp>
      <p:sp>
        <p:nvSpPr>
          <p:cNvPr id="11" name="Rectangle 10"/>
          <p:cNvSpPr>
            <a:spLocks noChangeArrowheads="1"/>
          </p:cNvSpPr>
          <p:nvPr/>
        </p:nvSpPr>
        <p:spPr bwMode="auto">
          <a:xfrm>
            <a:off x="609600" y="1662979"/>
            <a:ext cx="602681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3600" b="1" spc="300" dirty="0">
                <a:solidFill>
                  <a:srgbClr val="FFFF00"/>
                </a:solidFill>
                <a:latin typeface="Arial" panose="020B0604020202020204" pitchFamily="34" charset="0"/>
                <a:cs typeface="Arial" panose="020B0604020202020204" pitchFamily="34" charset="0"/>
              </a:rPr>
              <a:t>DAVID</a:t>
            </a:r>
            <a:r>
              <a:rPr lang="en-US" altLang="en-US" sz="3600" b="1" dirty="0">
                <a:latin typeface="Arial" panose="020B0604020202020204" pitchFamily="34" charset="0"/>
                <a:cs typeface="Arial" panose="020B0604020202020204" pitchFamily="34" charset="0"/>
              </a:rPr>
              <a:t>:</a:t>
            </a:r>
            <a:r>
              <a:rPr lang="en-US" altLang="en-US" sz="3600" dirty="0">
                <a:latin typeface="Arial" panose="020B0604020202020204" pitchFamily="34" charset="0"/>
                <a:cs typeface="Arial" panose="020B0604020202020204" pitchFamily="34" charset="0"/>
              </a:rPr>
              <a:t> The Warrior Who</a:t>
            </a:r>
          </a:p>
          <a:p>
            <a:pPr eaLnBrk="1" hangingPunct="1"/>
            <a:r>
              <a:rPr lang="en-US" altLang="en-US" sz="3600" dirty="0">
                <a:latin typeface="Arial" panose="020B0604020202020204" pitchFamily="34" charset="0"/>
                <a:cs typeface="Arial" panose="020B0604020202020204" pitchFamily="34" charset="0"/>
              </a:rPr>
              <a:t>Reproduced Other Warriors.</a:t>
            </a:r>
          </a:p>
        </p:txBody>
      </p:sp>
      <p:sp>
        <p:nvSpPr>
          <p:cNvPr id="12" name="Rectangle 4"/>
          <p:cNvSpPr>
            <a:spLocks noChangeArrowheads="1"/>
          </p:cNvSpPr>
          <p:nvPr/>
        </p:nvSpPr>
        <p:spPr bwMode="auto">
          <a:xfrm>
            <a:off x="609600" y="4458831"/>
            <a:ext cx="57912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buFont typeface="Arial" charset="0"/>
              <a:buChar char="•"/>
            </a:pPr>
            <a:r>
              <a:rPr lang="en-US" altLang="en-US" sz="3600" b="1" dirty="0">
                <a:latin typeface="Arial" panose="020B0604020202020204" pitchFamily="34" charset="0"/>
                <a:cs typeface="Arial" panose="020B0604020202020204" pitchFamily="34" charset="0"/>
              </a:rPr>
              <a:t> </a:t>
            </a:r>
            <a:r>
              <a:rPr lang="en-US" altLang="en-US" sz="3600" dirty="0">
                <a:latin typeface="Arial" panose="020B0604020202020204" pitchFamily="34" charset="0"/>
                <a:cs typeface="Arial" panose="020B0604020202020204" pitchFamily="34" charset="0"/>
              </a:rPr>
              <a:t>David –</a:t>
            </a:r>
            <a:r>
              <a:rPr lang="en-US" altLang="en-US" sz="3600" b="1" dirty="0">
                <a:latin typeface="Arial" panose="020B0604020202020204" pitchFamily="34" charset="0"/>
                <a:cs typeface="Arial" panose="020B0604020202020204" pitchFamily="34" charset="0"/>
              </a:rPr>
              <a:t> </a:t>
            </a:r>
            <a:r>
              <a:rPr lang="en-US" altLang="en-US" sz="3600" b="1" dirty="0">
                <a:solidFill>
                  <a:srgbClr val="FFFF00"/>
                </a:solidFill>
                <a:latin typeface="Arial" panose="020B0604020202020204" pitchFamily="34" charset="0"/>
                <a:cs typeface="Arial" panose="020B0604020202020204" pitchFamily="34" charset="0"/>
              </a:rPr>
              <a:t>COURAGEOUS</a:t>
            </a:r>
            <a:r>
              <a:rPr lang="en-US" altLang="en-US" sz="3600" b="1" dirty="0">
                <a:latin typeface="Arial" panose="020B0604020202020204" pitchFamily="34" charset="0"/>
                <a:cs typeface="Arial" panose="020B0604020202020204" pitchFamily="34" charset="0"/>
              </a:rPr>
              <a:t> </a:t>
            </a:r>
            <a:r>
              <a:rPr lang="en-US" altLang="en-US" sz="3600" dirty="0">
                <a:latin typeface="Arial" panose="020B0604020202020204" pitchFamily="34" charset="0"/>
                <a:cs typeface="Arial" panose="020B0604020202020204" pitchFamily="34" charset="0"/>
              </a:rPr>
              <a:t>and brave. </a:t>
            </a:r>
          </a:p>
          <a:p>
            <a:pPr eaLnBrk="1" hangingPunct="1"/>
            <a:r>
              <a:rPr lang="en-US" altLang="en-US" sz="3400" dirty="0">
                <a:latin typeface="Arial" panose="020B0604020202020204" pitchFamily="34" charset="0"/>
                <a:cs typeface="Arial" panose="020B0604020202020204" pitchFamily="34" charset="0"/>
              </a:rPr>
              <a:t>(1 Samuel 22:1-2; 2 Samuel 23:8-23)</a:t>
            </a:r>
          </a:p>
        </p:txBody>
      </p:sp>
      <p:pic>
        <p:nvPicPr>
          <p:cNvPr id="6" name="Picture 2" descr="Saul's Folly: The King Can't Be a Jack of All Trades – Vrid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0"/>
            <a:ext cx="5562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609600" y="3060160"/>
            <a:ext cx="67627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buFont typeface="Arial" charset="0"/>
              <a:buChar char="•"/>
            </a:pPr>
            <a:r>
              <a:rPr lang="en-US" altLang="en-US" sz="3600" b="1" dirty="0">
                <a:latin typeface="Arial" panose="020B0604020202020204" pitchFamily="34" charset="0"/>
                <a:cs typeface="Arial" panose="020B0604020202020204" pitchFamily="34" charset="0"/>
              </a:rPr>
              <a:t> </a:t>
            </a:r>
            <a:r>
              <a:rPr lang="en-US" altLang="en-US" sz="3600" dirty="0">
                <a:latin typeface="Arial" panose="020B0604020202020204" pitchFamily="34" charset="0"/>
                <a:cs typeface="Arial" panose="020B0604020202020204" pitchFamily="34" charset="0"/>
              </a:rPr>
              <a:t>Saul –</a:t>
            </a:r>
            <a:r>
              <a:rPr lang="en-US" altLang="en-US" sz="3600" b="1" dirty="0">
                <a:latin typeface="Arial" panose="020B0604020202020204" pitchFamily="34" charset="0"/>
                <a:cs typeface="Arial" panose="020B0604020202020204" pitchFamily="34" charset="0"/>
              </a:rPr>
              <a:t> </a:t>
            </a:r>
            <a:r>
              <a:rPr lang="en-US" altLang="en-US" sz="3600" b="1" dirty="0">
                <a:solidFill>
                  <a:srgbClr val="FFFF00"/>
                </a:solidFill>
                <a:latin typeface="Arial" panose="020B0604020202020204" pitchFamily="34" charset="0"/>
                <a:cs typeface="Arial" panose="020B0604020202020204" pitchFamily="34" charset="0"/>
              </a:rPr>
              <a:t>COWARD</a:t>
            </a:r>
            <a:r>
              <a:rPr lang="en-US" altLang="en-US" sz="3600" dirty="0">
                <a:latin typeface="Arial" panose="020B0604020202020204" pitchFamily="34" charset="0"/>
                <a:cs typeface="Arial" panose="020B0604020202020204" pitchFamily="34" charset="0"/>
              </a:rPr>
              <a:t>, average. </a:t>
            </a:r>
          </a:p>
          <a:p>
            <a:pPr eaLnBrk="1" hangingPunct="1"/>
            <a:r>
              <a:rPr lang="en-US" altLang="en-US" sz="3600" dirty="0">
                <a:latin typeface="Arial" panose="020B0604020202020204" pitchFamily="34" charset="0"/>
                <a:cs typeface="Arial" panose="020B0604020202020204" pitchFamily="34" charset="0"/>
              </a:rPr>
              <a:t>(1 Samuel 17:23-25)</a:t>
            </a:r>
          </a:p>
        </p:txBody>
      </p:sp>
    </p:spTree>
    <p:extLst>
      <p:ext uri="{BB962C8B-B14F-4D97-AF65-F5344CB8AC3E}">
        <p14:creationId xmlns:p14="http://schemas.microsoft.com/office/powerpoint/2010/main" val="248569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wipe(left)">
                                      <p:cBhvr>
                                        <p:cTn id="10" dur="500"/>
                                        <p:tgtEl>
                                          <p:spTgt spid="11">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wipe(left)">
                                      <p:cBhvr>
                                        <p:cTn id="21" dur="500"/>
                                        <p:tgtEl>
                                          <p:spTgt spid="7">
                                            <p:txEl>
                                              <p:pRg st="1" end="1"/>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Effect transition="in" filter="wipe(left)">
                                      <p:cBhvr>
                                        <p:cTn id="29" dur="500"/>
                                        <p:tgtEl>
                                          <p:spTgt spid="12">
                                            <p:txEl>
                                              <p:pRg st="0" end="0"/>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wipe(left)">
                                      <p:cBhvr>
                                        <p:cTn id="3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p:cNvSpPr>
            <a:spLocks noGrp="1"/>
          </p:cNvSpPr>
          <p:nvPr>
            <p:ph type="title"/>
          </p:nvPr>
        </p:nvSpPr>
        <p:spPr>
          <a:xfrm>
            <a:off x="228600" y="304800"/>
            <a:ext cx="6172200" cy="914400"/>
          </a:xfrm>
        </p:spPr>
        <p:txBody>
          <a:bodyPr>
            <a:noAutofit/>
          </a:bodyPr>
          <a:lstStyle/>
          <a:p>
            <a:pPr algn="ctr"/>
            <a:r>
              <a:rPr lang="en-US" b="1" dirty="0">
                <a:solidFill>
                  <a:srgbClr val="FFFF00"/>
                </a:solidFill>
                <a:latin typeface="Arial" panose="020B0604020202020204" pitchFamily="34" charset="0"/>
                <a:cs typeface="Arial" panose="020B0604020202020204" pitchFamily="34" charset="0"/>
              </a:rPr>
              <a:t>THE LAW OF REPRODUCTION IN MAN</a:t>
            </a:r>
          </a:p>
        </p:txBody>
      </p:sp>
      <p:sp>
        <p:nvSpPr>
          <p:cNvPr id="7" name="Rectangle 4"/>
          <p:cNvSpPr>
            <a:spLocks noChangeArrowheads="1"/>
          </p:cNvSpPr>
          <p:nvPr/>
        </p:nvSpPr>
        <p:spPr bwMode="auto">
          <a:xfrm>
            <a:off x="552450" y="1905000"/>
            <a:ext cx="600075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3400" b="1" dirty="0">
                <a:solidFill>
                  <a:srgbClr val="FFFF00"/>
                </a:solidFill>
                <a:latin typeface="Arial" panose="020B0604020202020204" pitchFamily="34" charset="0"/>
                <a:cs typeface="Arial" panose="020B0604020202020204" pitchFamily="34" charset="0"/>
              </a:rPr>
              <a:t>JOSHEB </a:t>
            </a:r>
            <a:r>
              <a:rPr lang="en-US" altLang="en-US" sz="3400" dirty="0">
                <a:latin typeface="Arial" panose="020B0604020202020204" pitchFamily="34" charset="0"/>
                <a:cs typeface="Arial" panose="020B0604020202020204" pitchFamily="34" charset="0"/>
              </a:rPr>
              <a:t>– slew 800 men with a spear in one battle, v. 8</a:t>
            </a:r>
          </a:p>
        </p:txBody>
      </p:sp>
      <p:sp>
        <p:nvSpPr>
          <p:cNvPr id="8" name="Rectangle 4"/>
          <p:cNvSpPr>
            <a:spLocks noChangeArrowheads="1"/>
          </p:cNvSpPr>
          <p:nvPr/>
        </p:nvSpPr>
        <p:spPr bwMode="auto">
          <a:xfrm>
            <a:off x="552450" y="3351937"/>
            <a:ext cx="57912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3400" b="1" dirty="0">
                <a:solidFill>
                  <a:srgbClr val="FFFF00"/>
                </a:solidFill>
                <a:latin typeface="Arial" panose="020B0604020202020204" pitchFamily="34" charset="0"/>
                <a:cs typeface="Arial" panose="020B0604020202020204" pitchFamily="34" charset="0"/>
              </a:rPr>
              <a:t>ELEAZAR</a:t>
            </a:r>
            <a:r>
              <a:rPr lang="en-US" altLang="en-US" sz="3400" b="1" dirty="0">
                <a:latin typeface="Arial" panose="020B0604020202020204" pitchFamily="34" charset="0"/>
                <a:cs typeface="Arial" panose="020B0604020202020204" pitchFamily="34" charset="0"/>
              </a:rPr>
              <a:t> </a:t>
            </a:r>
            <a:r>
              <a:rPr lang="en-US" altLang="en-US" sz="3400" dirty="0">
                <a:latin typeface="Arial" panose="020B0604020202020204" pitchFamily="34" charset="0"/>
                <a:cs typeface="Arial" panose="020B0604020202020204" pitchFamily="34" charset="0"/>
              </a:rPr>
              <a:t>– struck down Philistines until his hands clung to sword, vs. 9,10</a:t>
            </a:r>
          </a:p>
        </p:txBody>
      </p:sp>
      <p:sp>
        <p:nvSpPr>
          <p:cNvPr id="13" name="Rectangle 4"/>
          <p:cNvSpPr>
            <a:spLocks noChangeArrowheads="1"/>
          </p:cNvSpPr>
          <p:nvPr/>
        </p:nvSpPr>
        <p:spPr bwMode="auto">
          <a:xfrm>
            <a:off x="552450" y="5352871"/>
            <a:ext cx="57912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3400" b="1" spc="300" dirty="0">
                <a:solidFill>
                  <a:srgbClr val="FFFF00"/>
                </a:solidFill>
                <a:latin typeface="Arial" panose="020B0604020202020204" pitchFamily="34" charset="0"/>
                <a:cs typeface="Arial" panose="020B0604020202020204" pitchFamily="34" charset="0"/>
              </a:rPr>
              <a:t>SHAMMAH</a:t>
            </a:r>
            <a:r>
              <a:rPr lang="en-US" altLang="en-US" sz="3400" b="1" dirty="0">
                <a:latin typeface="Arial" panose="020B0604020202020204" pitchFamily="34" charset="0"/>
                <a:cs typeface="Arial" panose="020B0604020202020204" pitchFamily="34" charset="0"/>
              </a:rPr>
              <a:t> </a:t>
            </a:r>
            <a:r>
              <a:rPr lang="en-US" altLang="en-US" sz="3400" dirty="0">
                <a:latin typeface="Arial" panose="020B0604020202020204" pitchFamily="34" charset="0"/>
                <a:cs typeface="Arial" panose="020B0604020202020204" pitchFamily="34" charset="0"/>
              </a:rPr>
              <a:t>– defended a plot of grounds, vs. 11-12</a:t>
            </a:r>
          </a:p>
        </p:txBody>
      </p:sp>
      <p:pic>
        <p:nvPicPr>
          <p:cNvPr id="5124" name="Picture 4" descr="Three of David's Captains &gt;&gt; These are the names of David's mighty  warriors: Josheb-Basshebeth, a Tahkemonite, was c… | Guerreros, Museo  judío, Producción artística"/>
          <p:cNvPicPr>
            <a:picLocks noChangeAspect="1" noChangeArrowheads="1"/>
          </p:cNvPicPr>
          <p:nvPr/>
        </p:nvPicPr>
        <p:blipFill rotWithShape="1">
          <a:blip r:embed="rId3">
            <a:extLst>
              <a:ext uri="{28A0092B-C50C-407E-A947-70E740481C1C}">
                <a14:useLocalDpi xmlns:a14="http://schemas.microsoft.com/office/drawing/2010/main" val="0"/>
              </a:ext>
            </a:extLst>
          </a:blip>
          <a:srcRect l="1272"/>
          <a:stretch/>
        </p:blipFill>
        <p:spPr bwMode="auto">
          <a:xfrm>
            <a:off x="6553200" y="-19050"/>
            <a:ext cx="5915025" cy="687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65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1066800" y="2044006"/>
            <a:ext cx="100203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altLang="en-US" sz="6000" dirty="0">
                <a:latin typeface="Arial" panose="020B0604020202020204" pitchFamily="34" charset="0"/>
                <a:cs typeface="Arial" panose="020B0604020202020204" pitchFamily="34" charset="0"/>
              </a:rPr>
              <a:t>What we see, hear from our </a:t>
            </a:r>
            <a:r>
              <a:rPr lang="en-US" altLang="en-US" sz="6000" b="1" dirty="0">
                <a:solidFill>
                  <a:srgbClr val="FFFF00"/>
                </a:solidFill>
                <a:latin typeface="Arial" panose="020B0604020202020204" pitchFamily="34" charset="0"/>
                <a:cs typeface="Arial" panose="020B0604020202020204" pitchFamily="34" charset="0"/>
              </a:rPr>
              <a:t>LEADER</a:t>
            </a:r>
            <a:r>
              <a:rPr lang="en-US" altLang="en-US" sz="6000" dirty="0">
                <a:solidFill>
                  <a:schemeClr val="bg1"/>
                </a:solidFill>
                <a:latin typeface="Arial" panose="020B0604020202020204" pitchFamily="34" charset="0"/>
                <a:cs typeface="Arial" panose="020B0604020202020204" pitchFamily="34" charset="0"/>
              </a:rPr>
              <a:t> </a:t>
            </a:r>
            <a:r>
              <a:rPr lang="en-US" altLang="en-US" sz="6000" dirty="0">
                <a:latin typeface="Arial" panose="020B0604020202020204" pitchFamily="34" charset="0"/>
                <a:cs typeface="Arial" panose="020B0604020202020204" pitchFamily="34" charset="0"/>
              </a:rPr>
              <a:t>is what we will </a:t>
            </a:r>
            <a:r>
              <a:rPr lang="en-US" altLang="en-US" sz="6000" b="1" dirty="0">
                <a:solidFill>
                  <a:srgbClr val="FFFF00"/>
                </a:solidFill>
                <a:latin typeface="Arial" panose="020B0604020202020204" pitchFamily="34" charset="0"/>
                <a:cs typeface="Arial" panose="020B0604020202020204" pitchFamily="34" charset="0"/>
              </a:rPr>
              <a:t>BECOME</a:t>
            </a:r>
            <a:r>
              <a:rPr lang="en-US" altLang="en-US" sz="6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146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533400" y="838200"/>
            <a:ext cx="11049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altLang="en-US" sz="4000" dirty="0">
                <a:latin typeface="Arial" panose="020B0604020202020204" pitchFamily="34" charset="0"/>
                <a:cs typeface="Arial" panose="020B0604020202020204" pitchFamily="34" charset="0"/>
              </a:rPr>
              <a:t>Paul: </a:t>
            </a:r>
            <a:r>
              <a:rPr lang="en-US" altLang="en-US" sz="4000" b="1" spc="300" dirty="0">
                <a:solidFill>
                  <a:srgbClr val="FFFF00"/>
                </a:solidFill>
                <a:latin typeface="Arial" panose="020B0604020202020204" pitchFamily="34" charset="0"/>
                <a:cs typeface="Arial" panose="020B0604020202020204" pitchFamily="34" charset="0"/>
              </a:rPr>
              <a:t>REPRODUCTION</a:t>
            </a:r>
            <a:r>
              <a:rPr lang="en-US" altLang="en-US" sz="4000" dirty="0">
                <a:solidFill>
                  <a:schemeClr val="bg1"/>
                </a:solidFill>
                <a:latin typeface="Arial" panose="020B0604020202020204" pitchFamily="34" charset="0"/>
                <a:cs typeface="Arial" panose="020B0604020202020204" pitchFamily="34" charset="0"/>
              </a:rPr>
              <a:t> </a:t>
            </a:r>
            <a:r>
              <a:rPr lang="en-US" altLang="en-US" sz="4000" dirty="0">
                <a:latin typeface="Arial" panose="020B0604020202020204" pitchFamily="34" charset="0"/>
                <a:cs typeface="Arial" panose="020B0604020202020204" pitchFamily="34" charset="0"/>
              </a:rPr>
              <a:t>in Timothy and Titus.</a:t>
            </a:r>
          </a:p>
        </p:txBody>
      </p:sp>
      <p:sp>
        <p:nvSpPr>
          <p:cNvPr id="8" name="Content Placeholder 7"/>
          <p:cNvSpPr>
            <a:spLocks noGrp="1"/>
          </p:cNvSpPr>
          <p:nvPr>
            <p:ph idx="1"/>
          </p:nvPr>
        </p:nvSpPr>
        <p:spPr>
          <a:xfrm>
            <a:off x="685800" y="1905001"/>
            <a:ext cx="10896599" cy="4419600"/>
          </a:xfrm>
        </p:spPr>
        <p:txBody>
          <a:bodyPr>
            <a:noAutofit/>
          </a:bodyPr>
          <a:lstStyle/>
          <a:p>
            <a:pPr marL="0" indent="0" algn="ctr">
              <a:buNone/>
            </a:pPr>
            <a:r>
              <a:rPr lang="en-US" sz="4600" dirty="0">
                <a:latin typeface="Arial" panose="020B0604020202020204" pitchFamily="34" charset="0"/>
                <a:cs typeface="Arial" panose="020B0604020202020204" pitchFamily="34" charset="0"/>
              </a:rPr>
              <a:t>“And the things you have heard me say in the presence of many witnesses entrust to reliable men who will also be qualified to teach others.”</a:t>
            </a:r>
          </a:p>
          <a:p>
            <a:pPr marL="0" indent="0" algn="ctr">
              <a:buNone/>
            </a:pPr>
            <a:r>
              <a:rPr lang="en-US" sz="4600" dirty="0">
                <a:solidFill>
                  <a:srgbClr val="FFFF00"/>
                </a:solidFill>
                <a:latin typeface="Arial" panose="020B0604020202020204" pitchFamily="34" charset="0"/>
                <a:cs typeface="Arial" panose="020B0604020202020204" pitchFamily="34" charset="0"/>
              </a:rPr>
              <a:t>2 Timothy 2:2</a:t>
            </a:r>
          </a:p>
        </p:txBody>
      </p:sp>
    </p:spTree>
    <p:extLst>
      <p:ext uri="{BB962C8B-B14F-4D97-AF65-F5344CB8AC3E}">
        <p14:creationId xmlns:p14="http://schemas.microsoft.com/office/powerpoint/2010/main" val="21398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left)">
                                      <p:cBhvr>
                                        <p:cTn id="10" dur="500"/>
                                        <p:tgtEl>
                                          <p:spTgt spid="8">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wipe(left)">
                                      <p:cBhvr>
                                        <p:cTn id="13"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6" name="AutoShape 6"/>
          <p:cNvSpPr>
            <a:spLocks noChangeArrowheads="1"/>
          </p:cNvSpPr>
          <p:nvPr/>
        </p:nvSpPr>
        <p:spPr bwMode="auto">
          <a:xfrm>
            <a:off x="584993" y="3143250"/>
            <a:ext cx="2579080" cy="1104900"/>
          </a:xfrm>
          <a:prstGeom prst="roundRect">
            <a:avLst>
              <a:gd name="adj" fmla="val 16667"/>
            </a:avLst>
          </a:prstGeom>
          <a:solidFill>
            <a:schemeClr val="tx2"/>
          </a:solidFill>
          <a:ln w="28575">
            <a:solidFill>
              <a:schemeClr val="bg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2" name="Group 23"/>
          <p:cNvGrpSpPr>
            <a:grpSpLocks/>
          </p:cNvGrpSpPr>
          <p:nvPr/>
        </p:nvGrpSpPr>
        <p:grpSpPr bwMode="auto">
          <a:xfrm>
            <a:off x="3086100" y="2057400"/>
            <a:ext cx="1133254" cy="2990850"/>
            <a:chOff x="1464" y="2544"/>
            <a:chExt cx="688" cy="1392"/>
          </a:xfrm>
          <a:effectLst>
            <a:outerShdw blurRad="50800" dist="50800" dir="5400000" algn="ctr" rotWithShape="0">
              <a:schemeClr val="tx1"/>
            </a:outerShdw>
          </a:effectLst>
        </p:grpSpPr>
        <p:sp>
          <p:nvSpPr>
            <p:cNvPr id="20500" name="Line 20"/>
            <p:cNvSpPr>
              <a:spLocks noChangeShapeType="1"/>
            </p:cNvSpPr>
            <p:nvPr/>
          </p:nvSpPr>
          <p:spPr bwMode="auto">
            <a:xfrm>
              <a:off x="1872" y="2544"/>
              <a:ext cx="0" cy="1392"/>
            </a:xfrm>
            <a:prstGeom prst="line">
              <a:avLst/>
            </a:prstGeom>
            <a:noFill/>
            <a:ln w="38100">
              <a:solidFill>
                <a:schemeClr val="tx1"/>
              </a:solidFill>
              <a:prstDash val="sysDot"/>
              <a:round/>
              <a:headEnd/>
              <a:tailEnd/>
            </a:ln>
            <a:effectLst>
              <a:outerShdw dist="28398" dir="3806097" algn="ctr" rotWithShape="0">
                <a:schemeClr val="tx1"/>
              </a:outerShdw>
            </a:effectLst>
          </p:spPr>
          <p:txBody>
            <a:bodyPr/>
            <a:lstStyle/>
            <a:p>
              <a:pPr>
                <a:defRPr/>
              </a:pPr>
              <a:endParaRPr lang="en-US">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494" name="Line 14"/>
            <p:cNvSpPr>
              <a:spLocks noChangeShapeType="1"/>
            </p:cNvSpPr>
            <p:nvPr/>
          </p:nvSpPr>
          <p:spPr bwMode="auto">
            <a:xfrm>
              <a:off x="1464" y="3216"/>
              <a:ext cx="688" cy="0"/>
            </a:xfrm>
            <a:prstGeom prst="line">
              <a:avLst/>
            </a:prstGeom>
            <a:noFill/>
            <a:ln w="38100">
              <a:solidFill>
                <a:schemeClr val="tx1"/>
              </a:solidFill>
              <a:prstDash val="sysDot"/>
              <a:round/>
              <a:headEnd/>
              <a:tailEnd type="arrow" w="med" len="med"/>
            </a:ln>
            <a:effectLst>
              <a:outerShdw dist="28398" dir="3806097" algn="ctr" rotWithShape="0">
                <a:schemeClr val="tx1"/>
              </a:outerShdw>
            </a:effectLst>
          </p:spPr>
          <p:txBody>
            <a:bodyPr/>
            <a:lstStyle/>
            <a:p>
              <a:pPr>
                <a:defRPr/>
              </a:pPr>
              <a:endParaRPr lang="en-US">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495" name="Line 15"/>
            <p:cNvSpPr>
              <a:spLocks noChangeShapeType="1"/>
            </p:cNvSpPr>
            <p:nvPr/>
          </p:nvSpPr>
          <p:spPr bwMode="auto">
            <a:xfrm>
              <a:off x="1896" y="2544"/>
              <a:ext cx="240" cy="0"/>
            </a:xfrm>
            <a:prstGeom prst="line">
              <a:avLst/>
            </a:prstGeom>
            <a:noFill/>
            <a:ln w="38100">
              <a:solidFill>
                <a:schemeClr val="tx1"/>
              </a:solidFill>
              <a:prstDash val="sysDot"/>
              <a:round/>
              <a:headEnd/>
              <a:tailEnd type="arrow" w="med" len="med"/>
            </a:ln>
            <a:effectLst>
              <a:outerShdw dist="28398" dir="3806097" algn="ctr" rotWithShape="0">
                <a:schemeClr val="tx1"/>
              </a:outerShdw>
            </a:effectLst>
          </p:spPr>
          <p:txBody>
            <a:bodyPr/>
            <a:lstStyle/>
            <a:p>
              <a:pPr>
                <a:defRPr/>
              </a:pPr>
              <a:endParaRPr lang="en-US">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496" name="Line 16"/>
            <p:cNvSpPr>
              <a:spLocks noChangeShapeType="1"/>
            </p:cNvSpPr>
            <p:nvPr/>
          </p:nvSpPr>
          <p:spPr bwMode="auto">
            <a:xfrm>
              <a:off x="1872" y="3936"/>
              <a:ext cx="240" cy="0"/>
            </a:xfrm>
            <a:prstGeom prst="line">
              <a:avLst/>
            </a:prstGeom>
            <a:noFill/>
            <a:ln w="38100">
              <a:solidFill>
                <a:schemeClr val="tx1"/>
              </a:solidFill>
              <a:prstDash val="sysDot"/>
              <a:round/>
              <a:headEnd/>
              <a:tailEnd type="arrow" w="med" len="med"/>
            </a:ln>
            <a:effectLst>
              <a:outerShdw dist="28398" dir="3806097" algn="ctr" rotWithShape="0">
                <a:schemeClr val="tx1"/>
              </a:outerShdw>
            </a:effectLst>
          </p:spPr>
          <p:txBody>
            <a:bodyPr/>
            <a:lstStyle/>
            <a:p>
              <a:pPr>
                <a:defRPr/>
              </a:pPr>
              <a:endParaRPr lang="en-US">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34" name="TextBox 33"/>
          <p:cNvSpPr txBox="1"/>
          <p:nvPr/>
        </p:nvSpPr>
        <p:spPr>
          <a:xfrm>
            <a:off x="846676" y="3248620"/>
            <a:ext cx="2039330" cy="923330"/>
          </a:xfrm>
          <a:prstGeom prst="rect">
            <a:avLst/>
          </a:prstGeom>
          <a:noFill/>
          <a:ln>
            <a:noFill/>
          </a:ln>
          <a:effectLst/>
        </p:spPr>
        <p:txBody>
          <a:bodyPr wrap="square">
            <a:spAutoFit/>
          </a:bodyPr>
          <a:lstStyle/>
          <a:p>
            <a:pPr algn="ctr">
              <a:defRPr/>
            </a:pPr>
            <a:r>
              <a:rPr lang="en-US" sz="5400" b="1" dirty="0">
                <a:solidFill>
                  <a:srgbClr val="FFC000"/>
                </a:solidFill>
                <a:latin typeface="Arial" panose="020B0604020202020204" pitchFamily="34" charset="0"/>
                <a:cs typeface="Arial" panose="020B0604020202020204" pitchFamily="34" charset="0"/>
              </a:rPr>
              <a:t>Paul</a:t>
            </a:r>
          </a:p>
        </p:txBody>
      </p:sp>
      <p:sp>
        <p:nvSpPr>
          <p:cNvPr id="26" name="AutoShape 6"/>
          <p:cNvSpPr>
            <a:spLocks noChangeArrowheads="1"/>
          </p:cNvSpPr>
          <p:nvPr/>
        </p:nvSpPr>
        <p:spPr bwMode="auto">
          <a:xfrm>
            <a:off x="4225214" y="1332532"/>
            <a:ext cx="2579080" cy="1104900"/>
          </a:xfrm>
          <a:prstGeom prst="roundRect">
            <a:avLst>
              <a:gd name="adj" fmla="val 16667"/>
            </a:avLst>
          </a:prstGeom>
          <a:solidFill>
            <a:schemeClr val="tx2"/>
          </a:solidFill>
          <a:ln w="28575">
            <a:solidFill>
              <a:schemeClr val="bg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7" name="TextBox 26"/>
          <p:cNvSpPr txBox="1"/>
          <p:nvPr/>
        </p:nvSpPr>
        <p:spPr>
          <a:xfrm>
            <a:off x="4486897" y="1513755"/>
            <a:ext cx="2039330" cy="646331"/>
          </a:xfrm>
          <a:prstGeom prst="rect">
            <a:avLst/>
          </a:prstGeom>
          <a:noFill/>
          <a:ln>
            <a:noFill/>
          </a:ln>
          <a:effectLst>
            <a:outerShdw blurRad="50800" dist="38100" dir="3600000" algn="ctr" rotWithShape="0">
              <a:schemeClr val="tx1"/>
            </a:outerShdw>
          </a:effectLst>
        </p:spPr>
        <p:txBody>
          <a:bodyPr wrap="square">
            <a:spAutoFit/>
          </a:bodyPr>
          <a:lstStyle/>
          <a:p>
            <a:pPr algn="ctr">
              <a:defRPr/>
            </a:pPr>
            <a:r>
              <a:rPr lang="en-US" sz="3600" b="1" dirty="0">
                <a:solidFill>
                  <a:srgbClr val="FFC000"/>
                </a:solidFill>
                <a:latin typeface="Arial" panose="020B0604020202020204" pitchFamily="34" charset="0"/>
                <a:cs typeface="Arial" panose="020B0604020202020204" pitchFamily="34" charset="0"/>
              </a:rPr>
              <a:t>Timothy</a:t>
            </a:r>
          </a:p>
        </p:txBody>
      </p:sp>
      <p:sp>
        <p:nvSpPr>
          <p:cNvPr id="28" name="AutoShape 6"/>
          <p:cNvSpPr>
            <a:spLocks noChangeArrowheads="1"/>
          </p:cNvSpPr>
          <p:nvPr/>
        </p:nvSpPr>
        <p:spPr bwMode="auto">
          <a:xfrm>
            <a:off x="4214239" y="3067050"/>
            <a:ext cx="2579080" cy="1104900"/>
          </a:xfrm>
          <a:prstGeom prst="roundRect">
            <a:avLst>
              <a:gd name="adj" fmla="val 16667"/>
            </a:avLst>
          </a:prstGeom>
          <a:solidFill>
            <a:schemeClr val="tx2"/>
          </a:solidFill>
          <a:ln w="28575">
            <a:solidFill>
              <a:schemeClr val="bg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9" name="TextBox 28"/>
          <p:cNvSpPr txBox="1"/>
          <p:nvPr/>
        </p:nvSpPr>
        <p:spPr>
          <a:xfrm>
            <a:off x="4433314" y="3265557"/>
            <a:ext cx="2039330" cy="646331"/>
          </a:xfrm>
          <a:prstGeom prst="rect">
            <a:avLst/>
          </a:prstGeom>
          <a:noFill/>
          <a:ln>
            <a:noFill/>
          </a:ln>
          <a:effectLst>
            <a:outerShdw blurRad="50800" dist="38100" dir="3600000" algn="ctr" rotWithShape="0">
              <a:schemeClr val="tx1"/>
            </a:outerShdw>
          </a:effectLst>
        </p:spPr>
        <p:txBody>
          <a:bodyPr wrap="square">
            <a:spAutoFit/>
          </a:bodyPr>
          <a:lstStyle/>
          <a:p>
            <a:pPr algn="ctr">
              <a:defRPr/>
            </a:pPr>
            <a:r>
              <a:rPr lang="en-US" sz="3600" b="1" dirty="0">
                <a:solidFill>
                  <a:srgbClr val="FFC000"/>
                </a:solidFill>
                <a:latin typeface="Arial" panose="020B0604020202020204" pitchFamily="34" charset="0"/>
                <a:cs typeface="Arial" panose="020B0604020202020204" pitchFamily="34" charset="0"/>
              </a:rPr>
              <a:t>Titus</a:t>
            </a:r>
          </a:p>
        </p:txBody>
      </p:sp>
      <p:sp>
        <p:nvSpPr>
          <p:cNvPr id="30" name="AutoShape 6"/>
          <p:cNvSpPr>
            <a:spLocks noChangeArrowheads="1"/>
          </p:cNvSpPr>
          <p:nvPr/>
        </p:nvSpPr>
        <p:spPr bwMode="auto">
          <a:xfrm>
            <a:off x="4225214" y="4753221"/>
            <a:ext cx="2579080" cy="1104900"/>
          </a:xfrm>
          <a:prstGeom prst="roundRect">
            <a:avLst>
              <a:gd name="adj" fmla="val 16667"/>
            </a:avLst>
          </a:prstGeom>
          <a:solidFill>
            <a:schemeClr val="tx2"/>
          </a:solidFill>
          <a:ln w="28575">
            <a:solidFill>
              <a:schemeClr val="bg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1" name="TextBox 30"/>
          <p:cNvSpPr txBox="1"/>
          <p:nvPr/>
        </p:nvSpPr>
        <p:spPr>
          <a:xfrm>
            <a:off x="4486897" y="4905620"/>
            <a:ext cx="2039330" cy="646331"/>
          </a:xfrm>
          <a:prstGeom prst="rect">
            <a:avLst/>
          </a:prstGeom>
          <a:noFill/>
          <a:ln>
            <a:noFill/>
          </a:ln>
          <a:effectLst>
            <a:outerShdw blurRad="50800" dist="38100" dir="3600000" algn="ctr" rotWithShape="0">
              <a:schemeClr val="tx1"/>
            </a:outerShdw>
          </a:effectLst>
        </p:spPr>
        <p:txBody>
          <a:bodyPr wrap="square">
            <a:spAutoFit/>
          </a:bodyPr>
          <a:lstStyle/>
          <a:p>
            <a:pPr algn="ctr">
              <a:defRPr/>
            </a:pPr>
            <a:r>
              <a:rPr lang="en-US" sz="3600" b="1" dirty="0">
                <a:solidFill>
                  <a:srgbClr val="FFC000"/>
                </a:solidFill>
                <a:latin typeface="Arial" panose="020B0604020202020204" pitchFamily="34" charset="0"/>
                <a:cs typeface="Arial" panose="020B0604020202020204" pitchFamily="34" charset="0"/>
              </a:rPr>
              <a:t>Another</a:t>
            </a:r>
          </a:p>
        </p:txBody>
      </p:sp>
      <p:sp>
        <p:nvSpPr>
          <p:cNvPr id="33" name="AutoShape 6"/>
          <p:cNvSpPr>
            <a:spLocks noChangeArrowheads="1"/>
          </p:cNvSpPr>
          <p:nvPr/>
        </p:nvSpPr>
        <p:spPr bwMode="auto">
          <a:xfrm>
            <a:off x="8196517" y="1332532"/>
            <a:ext cx="2579080" cy="1104900"/>
          </a:xfrm>
          <a:prstGeom prst="roundRect">
            <a:avLst>
              <a:gd name="adj" fmla="val 16667"/>
            </a:avLst>
          </a:prstGeom>
          <a:solidFill>
            <a:schemeClr val="tx2"/>
          </a:solidFill>
          <a:ln w="28575">
            <a:solidFill>
              <a:schemeClr val="bg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1" name="TextBox 40"/>
          <p:cNvSpPr txBox="1"/>
          <p:nvPr/>
        </p:nvSpPr>
        <p:spPr>
          <a:xfrm>
            <a:off x="8458200" y="1513755"/>
            <a:ext cx="2039330" cy="646331"/>
          </a:xfrm>
          <a:prstGeom prst="rect">
            <a:avLst/>
          </a:prstGeom>
          <a:noFill/>
          <a:ln>
            <a:noFill/>
          </a:ln>
          <a:effectLst>
            <a:outerShdw blurRad="50800" dist="38100" dir="3600000" algn="ctr" rotWithShape="0">
              <a:schemeClr val="tx1"/>
            </a:outerShdw>
          </a:effectLst>
        </p:spPr>
        <p:txBody>
          <a:bodyPr wrap="square">
            <a:spAutoFit/>
          </a:bodyPr>
          <a:lstStyle/>
          <a:p>
            <a:pPr algn="ctr">
              <a:defRPr/>
            </a:pPr>
            <a:r>
              <a:rPr lang="en-US" sz="3600" b="1" dirty="0">
                <a:solidFill>
                  <a:srgbClr val="FFC000"/>
                </a:solidFill>
                <a:latin typeface="Arial" panose="020B0604020202020204" pitchFamily="34" charset="0"/>
                <a:cs typeface="Arial" panose="020B0604020202020204" pitchFamily="34" charset="0"/>
              </a:rPr>
              <a:t>Other</a:t>
            </a:r>
          </a:p>
        </p:txBody>
      </p:sp>
      <p:sp>
        <p:nvSpPr>
          <p:cNvPr id="42" name="AutoShape 6"/>
          <p:cNvSpPr>
            <a:spLocks noChangeArrowheads="1"/>
          </p:cNvSpPr>
          <p:nvPr/>
        </p:nvSpPr>
        <p:spPr bwMode="auto">
          <a:xfrm>
            <a:off x="8196517" y="3019179"/>
            <a:ext cx="2579080" cy="1104900"/>
          </a:xfrm>
          <a:prstGeom prst="roundRect">
            <a:avLst>
              <a:gd name="adj" fmla="val 16667"/>
            </a:avLst>
          </a:prstGeom>
          <a:solidFill>
            <a:schemeClr val="tx2"/>
          </a:solidFill>
          <a:ln w="28575">
            <a:solidFill>
              <a:schemeClr val="bg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3" name="TextBox 42"/>
          <p:cNvSpPr txBox="1"/>
          <p:nvPr/>
        </p:nvSpPr>
        <p:spPr>
          <a:xfrm>
            <a:off x="8458200" y="3200402"/>
            <a:ext cx="2039330" cy="646331"/>
          </a:xfrm>
          <a:prstGeom prst="rect">
            <a:avLst/>
          </a:prstGeom>
          <a:noFill/>
          <a:ln>
            <a:noFill/>
          </a:ln>
          <a:effectLst>
            <a:outerShdw blurRad="50800" dist="38100" dir="3600000" algn="ctr" rotWithShape="0">
              <a:schemeClr val="tx1"/>
            </a:outerShdw>
          </a:effectLst>
        </p:spPr>
        <p:txBody>
          <a:bodyPr wrap="square">
            <a:spAutoFit/>
          </a:bodyPr>
          <a:lstStyle/>
          <a:p>
            <a:pPr algn="ctr">
              <a:defRPr/>
            </a:pPr>
            <a:r>
              <a:rPr lang="en-US" sz="3600" b="1" dirty="0">
                <a:solidFill>
                  <a:srgbClr val="FFC000"/>
                </a:solidFill>
                <a:latin typeface="Arial" panose="020B0604020202020204" pitchFamily="34" charset="0"/>
                <a:cs typeface="Arial" panose="020B0604020202020204" pitchFamily="34" charset="0"/>
              </a:rPr>
              <a:t>Faithful</a:t>
            </a:r>
          </a:p>
        </p:txBody>
      </p:sp>
      <p:sp>
        <p:nvSpPr>
          <p:cNvPr id="44" name="AutoShape 6"/>
          <p:cNvSpPr>
            <a:spLocks noChangeArrowheads="1"/>
          </p:cNvSpPr>
          <p:nvPr/>
        </p:nvSpPr>
        <p:spPr bwMode="auto">
          <a:xfrm>
            <a:off x="8196517" y="4753221"/>
            <a:ext cx="2579080" cy="1104900"/>
          </a:xfrm>
          <a:prstGeom prst="roundRect">
            <a:avLst>
              <a:gd name="adj" fmla="val 16667"/>
            </a:avLst>
          </a:prstGeom>
          <a:solidFill>
            <a:schemeClr val="tx2"/>
          </a:solidFill>
          <a:ln w="28575">
            <a:solidFill>
              <a:schemeClr val="bg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5" name="TextBox 44"/>
          <p:cNvSpPr txBox="1"/>
          <p:nvPr/>
        </p:nvSpPr>
        <p:spPr>
          <a:xfrm>
            <a:off x="8458200" y="4934444"/>
            <a:ext cx="2039330" cy="646331"/>
          </a:xfrm>
          <a:prstGeom prst="rect">
            <a:avLst/>
          </a:prstGeom>
          <a:noFill/>
          <a:ln>
            <a:noFill/>
          </a:ln>
          <a:effectLst>
            <a:outerShdw blurRad="50800" dist="38100" dir="3600000" algn="ctr" rotWithShape="0">
              <a:schemeClr val="tx1"/>
            </a:outerShdw>
          </a:effectLst>
        </p:spPr>
        <p:txBody>
          <a:bodyPr wrap="square">
            <a:spAutoFit/>
          </a:bodyPr>
          <a:lstStyle/>
          <a:p>
            <a:pPr algn="ctr">
              <a:defRPr/>
            </a:pPr>
            <a:r>
              <a:rPr lang="en-US" sz="3600" b="1" dirty="0">
                <a:solidFill>
                  <a:srgbClr val="FFC000"/>
                </a:solidFill>
                <a:latin typeface="Arial" panose="020B0604020202020204" pitchFamily="34" charset="0"/>
                <a:cs typeface="Arial" panose="020B0604020202020204" pitchFamily="34" charset="0"/>
              </a:rPr>
              <a:t>Men</a:t>
            </a:r>
          </a:p>
        </p:txBody>
      </p:sp>
      <p:grpSp>
        <p:nvGrpSpPr>
          <p:cNvPr id="46" name="Group 23"/>
          <p:cNvGrpSpPr>
            <a:grpSpLocks/>
          </p:cNvGrpSpPr>
          <p:nvPr/>
        </p:nvGrpSpPr>
        <p:grpSpPr bwMode="auto">
          <a:xfrm>
            <a:off x="6734327" y="2005834"/>
            <a:ext cx="1462190" cy="2990850"/>
            <a:chOff x="1464" y="2544"/>
            <a:chExt cx="688" cy="1392"/>
          </a:xfrm>
          <a:effectLst>
            <a:outerShdw blurRad="50800" dist="50800" dir="5400000" algn="ctr" rotWithShape="0">
              <a:schemeClr val="tx1"/>
            </a:outerShdw>
          </a:effectLst>
        </p:grpSpPr>
        <p:sp>
          <p:nvSpPr>
            <p:cNvPr id="47" name="Line 20"/>
            <p:cNvSpPr>
              <a:spLocks noChangeShapeType="1"/>
            </p:cNvSpPr>
            <p:nvPr/>
          </p:nvSpPr>
          <p:spPr bwMode="auto">
            <a:xfrm>
              <a:off x="1872" y="2544"/>
              <a:ext cx="0" cy="1392"/>
            </a:xfrm>
            <a:prstGeom prst="line">
              <a:avLst/>
            </a:prstGeom>
            <a:noFill/>
            <a:ln w="38100">
              <a:solidFill>
                <a:schemeClr val="tx1"/>
              </a:solidFill>
              <a:prstDash val="sysDot"/>
              <a:round/>
              <a:headEnd/>
              <a:tailEnd/>
            </a:ln>
            <a:effectLst>
              <a:outerShdw dist="28398" dir="3806097" algn="ctr" rotWithShape="0">
                <a:schemeClr val="tx1"/>
              </a:outerShdw>
            </a:effectLst>
          </p:spPr>
          <p:txBody>
            <a:bodyPr/>
            <a:lstStyle/>
            <a:p>
              <a:pPr>
                <a:defRPr/>
              </a:pPr>
              <a:endParaRPr lang="en-US">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8" name="Line 14"/>
            <p:cNvSpPr>
              <a:spLocks noChangeShapeType="1"/>
            </p:cNvSpPr>
            <p:nvPr/>
          </p:nvSpPr>
          <p:spPr bwMode="auto">
            <a:xfrm>
              <a:off x="1464" y="3216"/>
              <a:ext cx="688" cy="0"/>
            </a:xfrm>
            <a:prstGeom prst="line">
              <a:avLst/>
            </a:prstGeom>
            <a:noFill/>
            <a:ln w="38100">
              <a:solidFill>
                <a:schemeClr val="tx1"/>
              </a:solidFill>
              <a:prstDash val="sysDot"/>
              <a:round/>
              <a:headEnd/>
              <a:tailEnd type="arrow" w="med" len="med"/>
            </a:ln>
            <a:effectLst>
              <a:outerShdw dist="28398" dir="3806097" algn="ctr" rotWithShape="0">
                <a:schemeClr val="tx1"/>
              </a:outerShdw>
            </a:effectLst>
          </p:spPr>
          <p:txBody>
            <a:bodyPr/>
            <a:lstStyle/>
            <a:p>
              <a:pPr>
                <a:defRPr/>
              </a:pPr>
              <a:endParaRPr lang="en-US">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9" name="Line 15"/>
            <p:cNvSpPr>
              <a:spLocks noChangeShapeType="1"/>
            </p:cNvSpPr>
            <p:nvPr/>
          </p:nvSpPr>
          <p:spPr bwMode="auto">
            <a:xfrm>
              <a:off x="1896" y="2544"/>
              <a:ext cx="240" cy="0"/>
            </a:xfrm>
            <a:prstGeom prst="line">
              <a:avLst/>
            </a:prstGeom>
            <a:noFill/>
            <a:ln w="38100">
              <a:solidFill>
                <a:schemeClr val="tx1"/>
              </a:solidFill>
              <a:prstDash val="sysDot"/>
              <a:round/>
              <a:headEnd/>
              <a:tailEnd type="arrow" w="med" len="med"/>
            </a:ln>
            <a:effectLst>
              <a:outerShdw dist="28398" dir="3806097" algn="ctr" rotWithShape="0">
                <a:schemeClr val="tx1"/>
              </a:outerShdw>
            </a:effectLst>
          </p:spPr>
          <p:txBody>
            <a:bodyPr/>
            <a:lstStyle/>
            <a:p>
              <a:pPr>
                <a:defRPr/>
              </a:pPr>
              <a:endParaRPr lang="en-US">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0" name="Line 16"/>
            <p:cNvSpPr>
              <a:spLocks noChangeShapeType="1"/>
            </p:cNvSpPr>
            <p:nvPr/>
          </p:nvSpPr>
          <p:spPr bwMode="auto">
            <a:xfrm>
              <a:off x="1872" y="3936"/>
              <a:ext cx="240" cy="0"/>
            </a:xfrm>
            <a:prstGeom prst="line">
              <a:avLst/>
            </a:prstGeom>
            <a:noFill/>
            <a:ln w="38100">
              <a:solidFill>
                <a:schemeClr val="tx1"/>
              </a:solidFill>
              <a:prstDash val="sysDot"/>
              <a:round/>
              <a:headEnd/>
              <a:tailEnd type="arrow" w="med" len="med"/>
            </a:ln>
            <a:effectLst>
              <a:outerShdw dist="28398" dir="3806097" algn="ctr" rotWithShape="0">
                <a:schemeClr val="tx1"/>
              </a:outerShdw>
            </a:effectLst>
          </p:spPr>
          <p:txBody>
            <a:bodyPr/>
            <a:lstStyle/>
            <a:p>
              <a:pPr>
                <a:defRPr/>
              </a:pPr>
              <a:endParaRPr lang="en-US">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486"/>
                                        </p:tgtEl>
                                        <p:attrNameLst>
                                          <p:attrName>style.visibility</p:attrName>
                                        </p:attrNameLst>
                                      </p:cBhvr>
                                      <p:to>
                                        <p:strVal val="visible"/>
                                      </p:to>
                                    </p:set>
                                    <p:animEffect transition="in" filter="wipe(left)">
                                      <p:cBhvr>
                                        <p:cTn id="10" dur="500"/>
                                        <p:tgtEl>
                                          <p:spTgt spid="2048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left)">
                                      <p:cBhvr>
                                        <p:cTn id="40" dur="500"/>
                                        <p:tgtEl>
                                          <p:spTgt spid="4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left)">
                                      <p:cBhvr>
                                        <p:cTn id="48" dur="500"/>
                                        <p:tgtEl>
                                          <p:spTgt spid="41"/>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left)">
                                      <p:cBhvr>
                                        <p:cTn id="51" dur="500"/>
                                        <p:tgtEl>
                                          <p:spTgt spid="43"/>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ipe(left)">
                                      <p:cBhvr>
                                        <p:cTn id="54" dur="500"/>
                                        <p:tgtEl>
                                          <p:spTgt spid="42"/>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500"/>
                                        <p:tgtEl>
                                          <p:spTgt spid="4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wipe(left)">
                                      <p:cBhvr>
                                        <p:cTn id="6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animBg="1"/>
      <p:bldP spid="34" grpId="0"/>
      <p:bldP spid="26" grpId="0" animBg="1"/>
      <p:bldP spid="27" grpId="0"/>
      <p:bldP spid="28" grpId="0" animBg="1"/>
      <p:bldP spid="29" grpId="0"/>
      <p:bldP spid="30" grpId="0" animBg="1"/>
      <p:bldP spid="31" grpId="0"/>
      <p:bldP spid="33" grpId="0" animBg="1"/>
      <p:bldP spid="41" grpId="0"/>
      <p:bldP spid="42" grpId="0" animBg="1"/>
      <p:bldP spid="43" grpId="0"/>
      <p:bldP spid="44" grpId="0" animBg="1"/>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57200"/>
            <a:ext cx="11048999" cy="838200"/>
          </a:xfrm>
        </p:spPr>
        <p:txBody>
          <a:bodyPr>
            <a:normAutofit/>
          </a:bodyPr>
          <a:lstStyle/>
          <a:p>
            <a:r>
              <a:rPr lang="en-US" sz="4400" b="1" dirty="0">
                <a:solidFill>
                  <a:srgbClr val="FFFF00"/>
                </a:solidFill>
                <a:latin typeface="Arial" panose="020B0604020202020204" pitchFamily="34" charset="0"/>
                <a:cs typeface="Arial" panose="020B0604020202020204" pitchFamily="34" charset="0"/>
              </a:rPr>
              <a:t>THE PROCESS OF TRAINING LEADERS</a:t>
            </a:r>
          </a:p>
        </p:txBody>
      </p:sp>
      <p:sp>
        <p:nvSpPr>
          <p:cNvPr id="3" name="Content Placeholder 2"/>
          <p:cNvSpPr>
            <a:spLocks noGrp="1"/>
          </p:cNvSpPr>
          <p:nvPr>
            <p:ph idx="1"/>
          </p:nvPr>
        </p:nvSpPr>
        <p:spPr>
          <a:xfrm>
            <a:off x="685800" y="1600200"/>
            <a:ext cx="10820400" cy="3513138"/>
          </a:xfrm>
        </p:spPr>
        <p:txBody>
          <a:bodyPr>
            <a:noAutofit/>
          </a:bodyPr>
          <a:lstStyle/>
          <a:p>
            <a:pPr marL="0" indent="0">
              <a:buNone/>
            </a:pPr>
            <a:r>
              <a:rPr lang="en-US" sz="3600" b="1" dirty="0">
                <a:latin typeface="Arial" panose="020B0604020202020204" pitchFamily="34" charset="0"/>
                <a:cs typeface="Arial" panose="020B0604020202020204" pitchFamily="34" charset="0"/>
              </a:rPr>
              <a:t>1. </a:t>
            </a:r>
            <a:r>
              <a:rPr lang="en-US" sz="3600" b="1" dirty="0">
                <a:solidFill>
                  <a:srgbClr val="FFFF00"/>
                </a:solidFill>
                <a:latin typeface="Arial" panose="020B0604020202020204" pitchFamily="34" charset="0"/>
                <a:cs typeface="Arial" panose="020B0604020202020204" pitchFamily="34" charset="0"/>
              </a:rPr>
              <a:t>MODEL (THE PRINCIPLE OF INCARNATION)</a:t>
            </a:r>
          </a:p>
          <a:p>
            <a:pPr lvl="1"/>
            <a:r>
              <a:rPr lang="en-US" sz="3800" dirty="0">
                <a:latin typeface="Arial" panose="020B0604020202020204" pitchFamily="34" charset="0"/>
                <a:cs typeface="Arial" panose="020B0604020202020204" pitchFamily="34" charset="0"/>
              </a:rPr>
              <a:t>The leader serves as a real-life, tangible, observable example for others to follow. Leader do, followers watch. Performed correctly and completely.</a:t>
            </a:r>
          </a:p>
        </p:txBody>
      </p:sp>
    </p:spTree>
    <p:extLst>
      <p:ext uri="{BB962C8B-B14F-4D97-AF65-F5344CB8AC3E}">
        <p14:creationId xmlns:p14="http://schemas.microsoft.com/office/powerpoint/2010/main" val="375404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227</TotalTime>
  <Words>462</Words>
  <Application>Microsoft Office PowerPoint</Application>
  <PresentationFormat>Widescreen</PresentationFormat>
  <Paragraphs>58</Paragraphs>
  <Slides>14</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Celestial</vt:lpstr>
      <vt:lpstr>PowerPoint Presentation</vt:lpstr>
      <vt:lpstr>PowerPoint Presentation</vt:lpstr>
      <vt:lpstr>THE LAW OF REPRODUCTION IN MAN</vt:lpstr>
      <vt:lpstr>THE LAW OF REPRODUCTION IN MAN</vt:lpstr>
      <vt:lpstr>THE LAW OF REPRODUCTION IN MAN</vt:lpstr>
      <vt:lpstr>PowerPoint Presentation</vt:lpstr>
      <vt:lpstr>PowerPoint Presentation</vt:lpstr>
      <vt:lpstr>PowerPoint Presentation</vt:lpstr>
      <vt:lpstr>THE PROCESS OF TRAINING LEADERS</vt:lpstr>
      <vt:lpstr>THE PROCESS OF TRAINING LEADERS</vt:lpstr>
      <vt:lpstr>THE PROCESS OF TRAINING LEADERS</vt:lpstr>
      <vt:lpstr>THE PROCESS OF TRAINING LEADERS</vt:lpstr>
      <vt:lpstr>THE PROCESS OF TRAINING LEADERS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Jonas-PC</cp:lastModifiedBy>
  <cp:revision>93</cp:revision>
  <dcterms:created xsi:type="dcterms:W3CDTF">2018-01-06T08:56:01Z</dcterms:created>
  <dcterms:modified xsi:type="dcterms:W3CDTF">2020-09-25T11:21:18Z</dcterms:modified>
</cp:coreProperties>
</file>