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5" r:id="rId1"/>
  </p:sldMasterIdLst>
  <p:notesMasterIdLst>
    <p:notesMasterId r:id="rId49"/>
  </p:notesMasterIdLst>
  <p:sldIdLst>
    <p:sldId id="358" r:id="rId2"/>
    <p:sldId id="256" r:id="rId3"/>
    <p:sldId id="324" r:id="rId4"/>
    <p:sldId id="325" r:id="rId5"/>
    <p:sldId id="360" r:id="rId6"/>
    <p:sldId id="326" r:id="rId7"/>
    <p:sldId id="327" r:id="rId8"/>
    <p:sldId id="328" r:id="rId9"/>
    <p:sldId id="329" r:id="rId10"/>
    <p:sldId id="330" r:id="rId11"/>
    <p:sldId id="361" r:id="rId12"/>
    <p:sldId id="362" r:id="rId13"/>
    <p:sldId id="331" r:id="rId14"/>
    <p:sldId id="332" r:id="rId15"/>
    <p:sldId id="353" r:id="rId16"/>
    <p:sldId id="333" r:id="rId17"/>
    <p:sldId id="334" r:id="rId18"/>
    <p:sldId id="335" r:id="rId19"/>
    <p:sldId id="336" r:id="rId20"/>
    <p:sldId id="363" r:id="rId21"/>
    <p:sldId id="337" r:id="rId22"/>
    <p:sldId id="338" r:id="rId23"/>
    <p:sldId id="364" r:id="rId24"/>
    <p:sldId id="339" r:id="rId25"/>
    <p:sldId id="340" r:id="rId26"/>
    <p:sldId id="365" r:id="rId27"/>
    <p:sldId id="341" r:id="rId28"/>
    <p:sldId id="366" r:id="rId29"/>
    <p:sldId id="342" r:id="rId30"/>
    <p:sldId id="354" r:id="rId31"/>
    <p:sldId id="343" r:id="rId32"/>
    <p:sldId id="355" r:id="rId33"/>
    <p:sldId id="367" r:id="rId34"/>
    <p:sldId id="345" r:id="rId35"/>
    <p:sldId id="357" r:id="rId36"/>
    <p:sldId id="346" r:id="rId37"/>
    <p:sldId id="356" r:id="rId38"/>
    <p:sldId id="347" r:id="rId39"/>
    <p:sldId id="370" r:id="rId40"/>
    <p:sldId id="348" r:id="rId41"/>
    <p:sldId id="371" r:id="rId42"/>
    <p:sldId id="372" r:id="rId43"/>
    <p:sldId id="350" r:id="rId44"/>
    <p:sldId id="374" r:id="rId45"/>
    <p:sldId id="351" r:id="rId46"/>
    <p:sldId id="375" r:id="rId47"/>
    <p:sldId id="37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4" autoAdjust="0"/>
    <p:restoredTop sz="93978" autoAdjust="0"/>
  </p:normalViewPr>
  <p:slideViewPr>
    <p:cSldViewPr>
      <p:cViewPr varScale="1">
        <p:scale>
          <a:sx n="61" d="100"/>
          <a:sy n="61" d="100"/>
        </p:scale>
        <p:origin x="42"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pPr>
              <a:defRPr/>
            </a:pPr>
            <a:fld id="{16892323-53F0-0A48-8888-F9C688DD602F}" type="datetimeFigureOut">
              <a:rPr lang="en-US"/>
              <a:pPr>
                <a:defRPr/>
              </a:pPr>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pPr>
              <a:defRPr/>
            </a:pPr>
            <a:fld id="{555B4ED2-9306-D24B-AC01-ED369768E2CF}" type="slidenum">
              <a:rPr lang="en-US"/>
              <a:pPr>
                <a:defRPr/>
              </a:pPr>
              <a:t>‹#›</a:t>
            </a:fld>
            <a:endParaRPr lang="en-US"/>
          </a:p>
        </p:txBody>
      </p:sp>
    </p:spTree>
    <p:extLst>
      <p:ext uri="{BB962C8B-B14F-4D97-AF65-F5344CB8AC3E}">
        <p14:creationId xmlns:p14="http://schemas.microsoft.com/office/powerpoint/2010/main" val="1851444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9337367-61C1-E54A-9D42-7799DC1BEED7}" type="slidenum">
              <a:rPr lang="en-US" altLang="en-US"/>
              <a:pPr/>
              <a:t>2</a:t>
            </a:fld>
            <a:endParaRPr lang="en-US" altLang="en-US"/>
          </a:p>
        </p:txBody>
      </p:sp>
    </p:spTree>
    <p:extLst>
      <p:ext uri="{BB962C8B-B14F-4D97-AF65-F5344CB8AC3E}">
        <p14:creationId xmlns:p14="http://schemas.microsoft.com/office/powerpoint/2010/main" val="18465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23</a:t>
            </a:fld>
            <a:endParaRPr lang="en-US"/>
          </a:p>
        </p:txBody>
      </p:sp>
    </p:spTree>
    <p:extLst>
      <p:ext uri="{BB962C8B-B14F-4D97-AF65-F5344CB8AC3E}">
        <p14:creationId xmlns:p14="http://schemas.microsoft.com/office/powerpoint/2010/main" val="151373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24</a:t>
            </a:fld>
            <a:endParaRPr lang="en-US"/>
          </a:p>
        </p:txBody>
      </p:sp>
    </p:spTree>
    <p:extLst>
      <p:ext uri="{BB962C8B-B14F-4D97-AF65-F5344CB8AC3E}">
        <p14:creationId xmlns:p14="http://schemas.microsoft.com/office/powerpoint/2010/main" val="390641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25</a:t>
            </a:fld>
            <a:endParaRPr lang="en-US"/>
          </a:p>
        </p:txBody>
      </p:sp>
    </p:spTree>
    <p:extLst>
      <p:ext uri="{BB962C8B-B14F-4D97-AF65-F5344CB8AC3E}">
        <p14:creationId xmlns:p14="http://schemas.microsoft.com/office/powerpoint/2010/main" val="39723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26</a:t>
            </a:fld>
            <a:endParaRPr lang="en-US"/>
          </a:p>
        </p:txBody>
      </p:sp>
    </p:spTree>
    <p:extLst>
      <p:ext uri="{BB962C8B-B14F-4D97-AF65-F5344CB8AC3E}">
        <p14:creationId xmlns:p14="http://schemas.microsoft.com/office/powerpoint/2010/main" val="315535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27</a:t>
            </a:fld>
            <a:endParaRPr lang="en-US"/>
          </a:p>
        </p:txBody>
      </p:sp>
    </p:spTree>
    <p:extLst>
      <p:ext uri="{BB962C8B-B14F-4D97-AF65-F5344CB8AC3E}">
        <p14:creationId xmlns:p14="http://schemas.microsoft.com/office/powerpoint/2010/main" val="396598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28</a:t>
            </a:fld>
            <a:endParaRPr lang="en-US"/>
          </a:p>
        </p:txBody>
      </p:sp>
    </p:spTree>
    <p:extLst>
      <p:ext uri="{BB962C8B-B14F-4D97-AF65-F5344CB8AC3E}">
        <p14:creationId xmlns:p14="http://schemas.microsoft.com/office/powerpoint/2010/main" val="316713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 </a:t>
            </a:r>
            <a:r>
              <a:rPr lang="en-US" dirty="0" err="1"/>
              <a:t>na</a:t>
            </a:r>
            <a:r>
              <a:rPr lang="en-US" dirty="0"/>
              <a:t> </a:t>
            </a:r>
            <a:r>
              <a:rPr lang="en-US" dirty="0" err="1"/>
              <a:t>ito</a:t>
            </a:r>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29</a:t>
            </a:fld>
            <a:endParaRPr lang="en-US"/>
          </a:p>
        </p:txBody>
      </p:sp>
    </p:spTree>
    <p:extLst>
      <p:ext uri="{BB962C8B-B14F-4D97-AF65-F5344CB8AC3E}">
        <p14:creationId xmlns:p14="http://schemas.microsoft.com/office/powerpoint/2010/main" val="1493822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30</a:t>
            </a:fld>
            <a:endParaRPr lang="en-US"/>
          </a:p>
        </p:txBody>
      </p:sp>
    </p:spTree>
    <p:extLst>
      <p:ext uri="{BB962C8B-B14F-4D97-AF65-F5344CB8AC3E}">
        <p14:creationId xmlns:p14="http://schemas.microsoft.com/office/powerpoint/2010/main" val="402885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31</a:t>
            </a:fld>
            <a:endParaRPr lang="en-US"/>
          </a:p>
        </p:txBody>
      </p:sp>
    </p:spTree>
    <p:extLst>
      <p:ext uri="{BB962C8B-B14F-4D97-AF65-F5344CB8AC3E}">
        <p14:creationId xmlns:p14="http://schemas.microsoft.com/office/powerpoint/2010/main" val="131693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32</a:t>
            </a:fld>
            <a:endParaRPr lang="en-US"/>
          </a:p>
        </p:txBody>
      </p:sp>
    </p:spTree>
    <p:extLst>
      <p:ext uri="{BB962C8B-B14F-4D97-AF65-F5344CB8AC3E}">
        <p14:creationId xmlns:p14="http://schemas.microsoft.com/office/powerpoint/2010/main" val="109125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 crowded </a:t>
            </a:r>
            <a:r>
              <a:rPr lang="en-US" dirty="0" err="1"/>
              <a:t>tignan</a:t>
            </a:r>
            <a:r>
              <a:rPr lang="en-US" dirty="0"/>
              <a:t> </a:t>
            </a:r>
            <a:r>
              <a:rPr lang="en-US" dirty="0" err="1"/>
              <a:t>haha</a:t>
            </a:r>
            <a:r>
              <a:rPr lang="en-US" dirty="0"/>
              <a:t>. Lez improve this </a:t>
            </a:r>
            <a:r>
              <a:rPr lang="en-US" dirty="0" err="1"/>
              <a:t>hehe</a:t>
            </a:r>
            <a:r>
              <a:rPr lang="en-US" dirty="0"/>
              <a:t>.</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4</a:t>
            </a:fld>
            <a:endParaRPr lang="en-US"/>
          </a:p>
        </p:txBody>
      </p:sp>
    </p:spTree>
    <p:extLst>
      <p:ext uri="{BB962C8B-B14F-4D97-AF65-F5344CB8AC3E}">
        <p14:creationId xmlns:p14="http://schemas.microsoft.com/office/powerpoint/2010/main" val="2834752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33</a:t>
            </a:fld>
            <a:endParaRPr lang="en-US"/>
          </a:p>
        </p:txBody>
      </p:sp>
    </p:spTree>
    <p:extLst>
      <p:ext uri="{BB962C8B-B14F-4D97-AF65-F5344CB8AC3E}">
        <p14:creationId xmlns:p14="http://schemas.microsoft.com/office/powerpoint/2010/main" val="1715045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39</a:t>
            </a:fld>
            <a:endParaRPr lang="en-US"/>
          </a:p>
        </p:txBody>
      </p:sp>
    </p:spTree>
    <p:extLst>
      <p:ext uri="{BB962C8B-B14F-4D97-AF65-F5344CB8AC3E}">
        <p14:creationId xmlns:p14="http://schemas.microsoft.com/office/powerpoint/2010/main" val="4038561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40</a:t>
            </a:fld>
            <a:endParaRPr lang="en-US"/>
          </a:p>
        </p:txBody>
      </p:sp>
    </p:spTree>
    <p:extLst>
      <p:ext uri="{BB962C8B-B14F-4D97-AF65-F5344CB8AC3E}">
        <p14:creationId xmlns:p14="http://schemas.microsoft.com/office/powerpoint/2010/main" val="1989049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41</a:t>
            </a:fld>
            <a:endParaRPr lang="en-US"/>
          </a:p>
        </p:txBody>
      </p:sp>
    </p:spTree>
    <p:extLst>
      <p:ext uri="{BB962C8B-B14F-4D97-AF65-F5344CB8AC3E}">
        <p14:creationId xmlns:p14="http://schemas.microsoft.com/office/powerpoint/2010/main" val="813128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42</a:t>
            </a:fld>
            <a:endParaRPr lang="en-US"/>
          </a:p>
        </p:txBody>
      </p:sp>
    </p:spTree>
    <p:extLst>
      <p:ext uri="{BB962C8B-B14F-4D97-AF65-F5344CB8AC3E}">
        <p14:creationId xmlns:p14="http://schemas.microsoft.com/office/powerpoint/2010/main" val="912083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43</a:t>
            </a:fld>
            <a:endParaRPr lang="en-US"/>
          </a:p>
        </p:txBody>
      </p:sp>
    </p:spTree>
    <p:extLst>
      <p:ext uri="{BB962C8B-B14F-4D97-AF65-F5344CB8AC3E}">
        <p14:creationId xmlns:p14="http://schemas.microsoft.com/office/powerpoint/2010/main" val="207862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44</a:t>
            </a:fld>
            <a:endParaRPr lang="en-US"/>
          </a:p>
        </p:txBody>
      </p:sp>
    </p:spTree>
    <p:extLst>
      <p:ext uri="{BB962C8B-B14F-4D97-AF65-F5344CB8AC3E}">
        <p14:creationId xmlns:p14="http://schemas.microsoft.com/office/powerpoint/2010/main" val="182892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45</a:t>
            </a:fld>
            <a:endParaRPr lang="en-US"/>
          </a:p>
        </p:txBody>
      </p:sp>
    </p:spTree>
    <p:extLst>
      <p:ext uri="{BB962C8B-B14F-4D97-AF65-F5344CB8AC3E}">
        <p14:creationId xmlns:p14="http://schemas.microsoft.com/office/powerpoint/2010/main" val="839496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46</a:t>
            </a:fld>
            <a:endParaRPr lang="en-US"/>
          </a:p>
        </p:txBody>
      </p:sp>
    </p:spTree>
    <p:extLst>
      <p:ext uri="{BB962C8B-B14F-4D97-AF65-F5344CB8AC3E}">
        <p14:creationId xmlns:p14="http://schemas.microsoft.com/office/powerpoint/2010/main" val="505282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Reduce to 1 item/bullet per slide.</a:t>
            </a:r>
          </a:p>
          <a:p>
            <a:endParaRPr lang="en-US" dirty="0"/>
          </a:p>
        </p:txBody>
      </p:sp>
      <p:sp>
        <p:nvSpPr>
          <p:cNvPr id="4" name="Slide Number Placeholder 3"/>
          <p:cNvSpPr>
            <a:spLocks noGrp="1"/>
          </p:cNvSpPr>
          <p:nvPr>
            <p:ph type="sldNum" sz="quarter" idx="10"/>
          </p:nvPr>
        </p:nvSpPr>
        <p:spPr/>
        <p:txBody>
          <a:bodyPr/>
          <a:lstStyle/>
          <a:p>
            <a:pPr>
              <a:defRPr/>
            </a:pPr>
            <a:fld id="{555B4ED2-9306-D24B-AC01-ED369768E2CF}" type="slidenum">
              <a:rPr lang="en-US" smtClean="0"/>
              <a:pPr>
                <a:defRPr/>
              </a:pPr>
              <a:t>47</a:t>
            </a:fld>
            <a:endParaRPr lang="en-US"/>
          </a:p>
        </p:txBody>
      </p:sp>
    </p:spTree>
    <p:extLst>
      <p:ext uri="{BB962C8B-B14F-4D97-AF65-F5344CB8AC3E}">
        <p14:creationId xmlns:p14="http://schemas.microsoft.com/office/powerpoint/2010/main" val="307797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 crowded </a:t>
            </a:r>
            <a:r>
              <a:rPr lang="en-US" dirty="0" err="1"/>
              <a:t>tignan</a:t>
            </a:r>
            <a:r>
              <a:rPr lang="en-US" dirty="0"/>
              <a:t> </a:t>
            </a:r>
            <a:r>
              <a:rPr lang="en-US" dirty="0" err="1"/>
              <a:t>haha</a:t>
            </a:r>
            <a:r>
              <a:rPr lang="en-US" dirty="0"/>
              <a:t>. Lez improve this </a:t>
            </a:r>
            <a:r>
              <a:rPr lang="en-US" dirty="0" err="1"/>
              <a:t>hehe</a:t>
            </a:r>
            <a:r>
              <a:rPr lang="en-US" dirty="0"/>
              <a:t>.</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5</a:t>
            </a:fld>
            <a:endParaRPr lang="en-US"/>
          </a:p>
        </p:txBody>
      </p:sp>
    </p:spTree>
    <p:extLst>
      <p:ext uri="{BB962C8B-B14F-4D97-AF65-F5344CB8AC3E}">
        <p14:creationId xmlns:p14="http://schemas.microsoft.com/office/powerpoint/2010/main" val="246735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10</a:t>
            </a:fld>
            <a:endParaRPr lang="en-US"/>
          </a:p>
        </p:txBody>
      </p:sp>
    </p:spTree>
    <p:extLst>
      <p:ext uri="{BB962C8B-B14F-4D97-AF65-F5344CB8AC3E}">
        <p14:creationId xmlns:p14="http://schemas.microsoft.com/office/powerpoint/2010/main" val="48914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11</a:t>
            </a:fld>
            <a:endParaRPr lang="en-US"/>
          </a:p>
        </p:txBody>
      </p:sp>
    </p:spTree>
    <p:extLst>
      <p:ext uri="{BB962C8B-B14F-4D97-AF65-F5344CB8AC3E}">
        <p14:creationId xmlns:p14="http://schemas.microsoft.com/office/powerpoint/2010/main" val="213684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12</a:t>
            </a:fld>
            <a:endParaRPr lang="en-US"/>
          </a:p>
        </p:txBody>
      </p:sp>
    </p:spTree>
    <p:extLst>
      <p:ext uri="{BB962C8B-B14F-4D97-AF65-F5344CB8AC3E}">
        <p14:creationId xmlns:p14="http://schemas.microsoft.com/office/powerpoint/2010/main" val="283895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Ayusin</a:t>
            </a:r>
            <a:r>
              <a:rPr lang="en-US" dirty="0"/>
              <a:t> lang.</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16</a:t>
            </a:fld>
            <a:endParaRPr lang="en-US"/>
          </a:p>
        </p:txBody>
      </p:sp>
    </p:spTree>
    <p:extLst>
      <p:ext uri="{BB962C8B-B14F-4D97-AF65-F5344CB8AC3E}">
        <p14:creationId xmlns:p14="http://schemas.microsoft.com/office/powerpoint/2010/main" val="175419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20</a:t>
            </a:fld>
            <a:endParaRPr lang="en-US"/>
          </a:p>
        </p:txBody>
      </p:sp>
    </p:spTree>
    <p:extLst>
      <p:ext uri="{BB962C8B-B14F-4D97-AF65-F5344CB8AC3E}">
        <p14:creationId xmlns:p14="http://schemas.microsoft.com/office/powerpoint/2010/main" val="418268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to 1 item/bullet per slide.</a:t>
            </a:r>
          </a:p>
        </p:txBody>
      </p:sp>
      <p:sp>
        <p:nvSpPr>
          <p:cNvPr id="4" name="Slide Number Placeholder 3"/>
          <p:cNvSpPr>
            <a:spLocks noGrp="1"/>
          </p:cNvSpPr>
          <p:nvPr>
            <p:ph type="sldNum" sz="quarter" idx="5"/>
          </p:nvPr>
        </p:nvSpPr>
        <p:spPr/>
        <p:txBody>
          <a:bodyPr/>
          <a:lstStyle/>
          <a:p>
            <a:pPr>
              <a:defRPr/>
            </a:pPr>
            <a:fld id="{555B4ED2-9306-D24B-AC01-ED369768E2CF}" type="slidenum">
              <a:rPr lang="en-US" smtClean="0"/>
              <a:pPr>
                <a:defRPr/>
              </a:pPr>
              <a:t>21</a:t>
            </a:fld>
            <a:endParaRPr lang="en-US"/>
          </a:p>
        </p:txBody>
      </p:sp>
    </p:spTree>
    <p:extLst>
      <p:ext uri="{BB962C8B-B14F-4D97-AF65-F5344CB8AC3E}">
        <p14:creationId xmlns:p14="http://schemas.microsoft.com/office/powerpoint/2010/main" val="329786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BF4DA2-7706-CF45-935A-6D7900089C8F}" type="slidenum">
              <a:rPr lang="en-US" altLang="en-US" smtClean="0"/>
              <a:pPr>
                <a:defRPr/>
              </a:pPr>
              <a:t>‹#›</a:t>
            </a:fld>
            <a:endParaRPr lang="en-US" altLang="en-US"/>
          </a:p>
        </p:txBody>
      </p:sp>
    </p:spTree>
    <p:extLst>
      <p:ext uri="{BB962C8B-B14F-4D97-AF65-F5344CB8AC3E}">
        <p14:creationId xmlns:p14="http://schemas.microsoft.com/office/powerpoint/2010/main" val="26601631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7F0951-8C6C-744A-9A94-8258F9A0A5AB}" type="slidenum">
              <a:rPr lang="en-US" altLang="en-US" smtClean="0"/>
              <a:pPr>
                <a:defRPr/>
              </a:pPr>
              <a:t>‹#›</a:t>
            </a:fld>
            <a:endParaRPr lang="en-US" altLang="en-US"/>
          </a:p>
        </p:txBody>
      </p:sp>
    </p:spTree>
    <p:extLst>
      <p:ext uri="{BB962C8B-B14F-4D97-AF65-F5344CB8AC3E}">
        <p14:creationId xmlns:p14="http://schemas.microsoft.com/office/powerpoint/2010/main" val="315803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7F0951-8C6C-744A-9A94-8258F9A0A5AB}" type="slidenum">
              <a:rPr lang="en-US" altLang="en-US" smtClean="0"/>
              <a:pPr>
                <a:defRPr/>
              </a:pPr>
              <a:t>‹#›</a:t>
            </a:fld>
            <a:endParaRPr lang="en-US" altLang="en-US"/>
          </a:p>
        </p:txBody>
      </p:sp>
    </p:spTree>
    <p:extLst>
      <p:ext uri="{BB962C8B-B14F-4D97-AF65-F5344CB8AC3E}">
        <p14:creationId xmlns:p14="http://schemas.microsoft.com/office/powerpoint/2010/main" val="199557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7F0951-8C6C-744A-9A94-8258F9A0A5AB}" type="slidenum">
              <a:rPr lang="en-US" altLang="en-US" smtClean="0"/>
              <a:pPr>
                <a:defRPr/>
              </a:pPr>
              <a:t>‹#›</a:t>
            </a:fld>
            <a:endParaRPr lang="en-US" alt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90298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7F0951-8C6C-744A-9A94-8258F9A0A5AB}" type="slidenum">
              <a:rPr lang="en-US" altLang="en-US" smtClean="0"/>
              <a:pPr>
                <a:defRPr/>
              </a:pPr>
              <a:t>‹#›</a:t>
            </a:fld>
            <a:endParaRPr lang="en-US" altLang="en-US"/>
          </a:p>
        </p:txBody>
      </p:sp>
    </p:spTree>
    <p:extLst>
      <p:ext uri="{BB962C8B-B14F-4D97-AF65-F5344CB8AC3E}">
        <p14:creationId xmlns:p14="http://schemas.microsoft.com/office/powerpoint/2010/main" val="4127255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7F0951-8C6C-744A-9A94-8258F9A0A5AB}" type="slidenum">
              <a:rPr lang="en-US" altLang="en-US" smtClean="0"/>
              <a:pPr>
                <a:defRPr/>
              </a:pPr>
              <a:t>‹#›</a:t>
            </a:fld>
            <a:endParaRPr lang="en-US" altLang="en-US"/>
          </a:p>
        </p:txBody>
      </p:sp>
    </p:spTree>
    <p:extLst>
      <p:ext uri="{BB962C8B-B14F-4D97-AF65-F5344CB8AC3E}">
        <p14:creationId xmlns:p14="http://schemas.microsoft.com/office/powerpoint/2010/main" val="402762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7F0951-8C6C-744A-9A94-8258F9A0A5AB}" type="slidenum">
              <a:rPr lang="en-US" altLang="en-US" smtClean="0"/>
              <a:pPr>
                <a:defRPr/>
              </a:pPr>
              <a:t>‹#›</a:t>
            </a:fld>
            <a:endParaRPr lang="en-US" altLang="en-US"/>
          </a:p>
        </p:txBody>
      </p:sp>
    </p:spTree>
    <p:extLst>
      <p:ext uri="{BB962C8B-B14F-4D97-AF65-F5344CB8AC3E}">
        <p14:creationId xmlns:p14="http://schemas.microsoft.com/office/powerpoint/2010/main" val="227706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D98B21-A599-344A-AD80-8AB63A31E9FD}" type="slidenum">
              <a:rPr lang="en-US" altLang="en-US" smtClean="0"/>
              <a:pPr>
                <a:defRPr/>
              </a:pPr>
              <a:t>‹#›</a:t>
            </a:fld>
            <a:endParaRPr lang="en-US" altLang="en-US"/>
          </a:p>
        </p:txBody>
      </p:sp>
    </p:spTree>
    <p:extLst>
      <p:ext uri="{BB962C8B-B14F-4D97-AF65-F5344CB8AC3E}">
        <p14:creationId xmlns:p14="http://schemas.microsoft.com/office/powerpoint/2010/main" val="15371116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AC6552-5041-884A-87AD-64BA908B03BE}" type="slidenum">
              <a:rPr lang="en-US" altLang="en-US" smtClean="0"/>
              <a:pPr>
                <a:defRPr/>
              </a:pPr>
              <a:t>‹#›</a:t>
            </a:fld>
            <a:endParaRPr lang="en-US" altLang="en-US"/>
          </a:p>
        </p:txBody>
      </p:sp>
    </p:spTree>
    <p:extLst>
      <p:ext uri="{BB962C8B-B14F-4D97-AF65-F5344CB8AC3E}">
        <p14:creationId xmlns:p14="http://schemas.microsoft.com/office/powerpoint/2010/main" val="28101684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A84CF3-4B08-8F42-BE2F-BE212C5AE4AC}" type="slidenum">
              <a:rPr lang="en-US" altLang="en-US" smtClean="0"/>
              <a:pPr>
                <a:defRPr/>
              </a:pPr>
              <a:t>‹#›</a:t>
            </a:fld>
            <a:endParaRPr lang="en-US" altLang="en-US"/>
          </a:p>
        </p:txBody>
      </p:sp>
    </p:spTree>
    <p:extLst>
      <p:ext uri="{BB962C8B-B14F-4D97-AF65-F5344CB8AC3E}">
        <p14:creationId xmlns:p14="http://schemas.microsoft.com/office/powerpoint/2010/main" val="33502316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E35D90-3F04-F746-BBB9-3CED7463228A}" type="slidenum">
              <a:rPr lang="en-US" altLang="en-US" smtClean="0"/>
              <a:pPr>
                <a:defRPr/>
              </a:pPr>
              <a:t>‹#›</a:t>
            </a:fld>
            <a:endParaRPr lang="en-US" altLang="en-US"/>
          </a:p>
        </p:txBody>
      </p:sp>
    </p:spTree>
    <p:extLst>
      <p:ext uri="{BB962C8B-B14F-4D97-AF65-F5344CB8AC3E}">
        <p14:creationId xmlns:p14="http://schemas.microsoft.com/office/powerpoint/2010/main" val="37110458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D13F4E-6AEF-3546-AF9B-05F9B88C3720}" type="slidenum">
              <a:rPr lang="en-US" altLang="en-US" smtClean="0"/>
              <a:pPr>
                <a:defRPr/>
              </a:pPr>
              <a:t>‹#›</a:t>
            </a:fld>
            <a:endParaRPr lang="en-US" altLang="en-US"/>
          </a:p>
        </p:txBody>
      </p:sp>
    </p:spTree>
    <p:extLst>
      <p:ext uri="{BB962C8B-B14F-4D97-AF65-F5344CB8AC3E}">
        <p14:creationId xmlns:p14="http://schemas.microsoft.com/office/powerpoint/2010/main" val="39415081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C1F1AA8-E8FA-2741-91AD-73CAB2A64E66}" type="slidenum">
              <a:rPr lang="en-US" altLang="en-US" smtClean="0"/>
              <a:pPr>
                <a:defRPr/>
              </a:pPr>
              <a:t>‹#›</a:t>
            </a:fld>
            <a:endParaRPr lang="en-US" altLang="en-US"/>
          </a:p>
        </p:txBody>
      </p:sp>
    </p:spTree>
    <p:extLst>
      <p:ext uri="{BB962C8B-B14F-4D97-AF65-F5344CB8AC3E}">
        <p14:creationId xmlns:p14="http://schemas.microsoft.com/office/powerpoint/2010/main" val="13291184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16246911-8A25-A249-958E-C18C3B4A845A}" type="slidenum">
              <a:rPr lang="en-US" altLang="en-US" smtClean="0"/>
              <a:pPr>
                <a:defRPr/>
              </a:pPr>
              <a:t>‹#›</a:t>
            </a:fld>
            <a:endParaRPr lang="en-US" altLang="en-US"/>
          </a:p>
        </p:txBody>
      </p:sp>
    </p:spTree>
    <p:extLst>
      <p:ext uri="{BB962C8B-B14F-4D97-AF65-F5344CB8AC3E}">
        <p14:creationId xmlns:p14="http://schemas.microsoft.com/office/powerpoint/2010/main" val="14017735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691375E9-0DB3-1D44-9B49-029B449933B9}" type="slidenum">
              <a:rPr lang="en-US" altLang="en-US" smtClean="0"/>
              <a:pPr>
                <a:defRPr/>
              </a:pPr>
              <a:t>‹#›</a:t>
            </a:fld>
            <a:endParaRPr lang="en-US" altLang="en-US"/>
          </a:p>
        </p:txBody>
      </p:sp>
    </p:spTree>
    <p:extLst>
      <p:ext uri="{BB962C8B-B14F-4D97-AF65-F5344CB8AC3E}">
        <p14:creationId xmlns:p14="http://schemas.microsoft.com/office/powerpoint/2010/main" val="7126960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9761277E-EC60-304F-9254-837F611272CE}" type="slidenum">
              <a:rPr lang="en-US" altLang="en-US" smtClean="0"/>
              <a:pPr>
                <a:defRPr/>
              </a:pPr>
              <a:t>‹#›</a:t>
            </a:fld>
            <a:endParaRPr lang="en-US" altLang="en-US"/>
          </a:p>
        </p:txBody>
      </p:sp>
    </p:spTree>
    <p:extLst>
      <p:ext uri="{BB962C8B-B14F-4D97-AF65-F5344CB8AC3E}">
        <p14:creationId xmlns:p14="http://schemas.microsoft.com/office/powerpoint/2010/main" val="39223246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592571-AE45-F543-93C9-AD8BD158FB3C}" type="slidenum">
              <a:rPr lang="en-US" altLang="en-US" smtClean="0"/>
              <a:pPr>
                <a:defRPr/>
              </a:pPr>
              <a:t>‹#›</a:t>
            </a:fld>
            <a:endParaRPr lang="en-US" altLang="en-US"/>
          </a:p>
        </p:txBody>
      </p:sp>
    </p:spTree>
    <p:extLst>
      <p:ext uri="{BB962C8B-B14F-4D97-AF65-F5344CB8AC3E}">
        <p14:creationId xmlns:p14="http://schemas.microsoft.com/office/powerpoint/2010/main" val="40021909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defRPr/>
            </a:pPr>
            <a:fld id="{037F0951-8C6C-744A-9A94-8258F9A0A5AB}" type="slidenum">
              <a:rPr lang="en-US" altLang="en-US" smtClean="0"/>
              <a:pPr>
                <a:defRPr/>
              </a:pPr>
              <a:t>‹#›</a:t>
            </a:fld>
            <a:endParaRPr lang="en-US" altLang="en-US"/>
          </a:p>
        </p:txBody>
      </p:sp>
      <p:pic>
        <p:nvPicPr>
          <p:cNvPr id="13" name="Picture 12"/>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4548161"/>
      </p:ext>
    </p:extLst>
  </p:cSld>
  <p:clrMap bg1="dk1" tx1="lt1" bg2="dk2" tx2="lt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1855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479088" cy="4195481"/>
          </a:xfrm>
        </p:spPr>
        <p:txBody>
          <a:bodyPr>
            <a:noAutofit/>
          </a:bodyPr>
          <a:lstStyle/>
          <a:p>
            <a:pPr marL="742950" indent="-742950">
              <a:spcAft>
                <a:spcPts val="500"/>
              </a:spcAft>
              <a:buClr>
                <a:schemeClr val="tx1"/>
              </a:buClr>
              <a:buAutoNum type="arabicPeriod"/>
            </a:pPr>
            <a:r>
              <a:rPr lang="en-US" sz="4400" dirty="0">
                <a:latin typeface="Arial" panose="020B0604020202020204" pitchFamily="34" charset="0"/>
                <a:cs typeface="Arial" panose="020B0604020202020204" pitchFamily="34" charset="0"/>
              </a:rPr>
              <a:t>The assess and </a:t>
            </a:r>
            <a:r>
              <a:rPr lang="en-US" sz="4400" b="1" dirty="0">
                <a:solidFill>
                  <a:srgbClr val="FFFF00"/>
                </a:solidFill>
                <a:latin typeface="Arial" panose="020B0604020202020204" pitchFamily="34" charset="0"/>
                <a:cs typeface="Arial" panose="020B0604020202020204" pitchFamily="34" charset="0"/>
              </a:rPr>
              <a:t>EXAMINE</a:t>
            </a:r>
            <a:r>
              <a:rPr lang="en-US" sz="4400" dirty="0">
                <a:latin typeface="Arial" panose="020B0604020202020204" pitchFamily="34" charset="0"/>
                <a:cs typeface="Arial" panose="020B0604020202020204" pitchFamily="34" charset="0"/>
              </a:rPr>
              <a:t> the </a:t>
            </a:r>
            <a:r>
              <a:rPr lang="en-US" sz="4400" b="1" dirty="0">
                <a:solidFill>
                  <a:srgbClr val="FFFF00"/>
                </a:solidFill>
                <a:latin typeface="Arial" panose="020B0604020202020204" pitchFamily="34" charset="0"/>
                <a:cs typeface="Arial" panose="020B0604020202020204" pitchFamily="34" charset="0"/>
              </a:rPr>
              <a:t>TRUE INNER ATTITUDES</a:t>
            </a:r>
            <a:r>
              <a:rPr lang="en-US" sz="4400" dirty="0">
                <a:latin typeface="Arial" panose="020B0604020202020204" pitchFamily="34" charset="0"/>
                <a:cs typeface="Arial" panose="020B0604020202020204" pitchFamily="34" charset="0"/>
              </a:rPr>
              <a:t> and motives of those whom He calls. (1 Timothy 3:10)</a:t>
            </a:r>
          </a:p>
        </p:txBody>
      </p:sp>
      <p:sp>
        <p:nvSpPr>
          <p:cNvPr id="4" name="Title 3">
            <a:extLst>
              <a:ext uri="{FF2B5EF4-FFF2-40B4-BE49-F238E27FC236}">
                <a16:creationId xmlns:a16="http://schemas.microsoft.com/office/drawing/2014/main" xmlns="" id="{9249A896-C168-4E99-9110-215AD6BA6484}"/>
              </a:ext>
            </a:extLst>
          </p:cNvPr>
          <p:cNvSpPr>
            <a:spLocks noGrp="1"/>
          </p:cNvSpPr>
          <p:nvPr>
            <p:ph type="title"/>
          </p:nvPr>
        </p:nvSpPr>
        <p:spPr/>
        <p:txBody>
          <a:bodyPr/>
          <a:lstStyle/>
          <a:p>
            <a:endParaRPr lang="en-PH"/>
          </a:p>
        </p:txBody>
      </p:sp>
      <p:sp>
        <p:nvSpPr>
          <p:cNvPr id="6" name="Title 1">
            <a:extLst>
              <a:ext uri="{FF2B5EF4-FFF2-40B4-BE49-F238E27FC236}">
                <a16:creationId xmlns:a16="http://schemas.microsoft.com/office/drawing/2014/main" xmlns="" id="{83CA9F12-D1FB-4769-8D36-BB790B152E88}"/>
              </a:ext>
            </a:extLst>
          </p:cNvPr>
          <p:cNvSpPr txBox="1">
            <a:spLocks/>
          </p:cNvSpPr>
          <p:nvPr/>
        </p:nvSpPr>
        <p:spPr>
          <a:xfrm>
            <a:off x="913795" y="261937"/>
            <a:ext cx="10353761" cy="8382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000" b="1">
                <a:solidFill>
                  <a:schemeClr val="bg1"/>
                </a:solidFill>
                <a:latin typeface="Arial" panose="020B0604020202020204" pitchFamily="34" charset="0"/>
                <a:cs typeface="Arial" panose="020B0604020202020204" pitchFamily="34" charset="0"/>
              </a:rPr>
              <a:t>PURPOSE OF THE TEST</a:t>
            </a:r>
            <a:endParaRPr lang="en-US" sz="5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479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164244" cy="4195481"/>
          </a:xfrm>
        </p:spPr>
        <p:txBody>
          <a:bodyPr>
            <a:noAutofit/>
          </a:bodyPr>
          <a:lstStyle/>
          <a:p>
            <a:pPr marL="742950" indent="-742950">
              <a:spcAft>
                <a:spcPts val="500"/>
              </a:spcAft>
              <a:buClr>
                <a:schemeClr val="tx1"/>
              </a:buClr>
              <a:buFont typeface="+mj-lt"/>
              <a:buAutoNum type="arabicPeriod" startAt="2"/>
            </a:pPr>
            <a:r>
              <a:rPr lang="en-US" sz="4400" dirty="0">
                <a:latin typeface="Arial" panose="020B0604020202020204" pitchFamily="34" charset="0"/>
                <a:cs typeface="Arial" panose="020B0604020202020204" pitchFamily="34" charset="0"/>
              </a:rPr>
              <a:t>To </a:t>
            </a:r>
            <a:r>
              <a:rPr lang="en-US" sz="4400" b="1" dirty="0">
                <a:solidFill>
                  <a:srgbClr val="FFFF00"/>
                </a:solidFill>
                <a:latin typeface="Arial" panose="020B0604020202020204" pitchFamily="34" charset="0"/>
                <a:cs typeface="Arial" panose="020B0604020202020204" pitchFamily="34" charset="0"/>
              </a:rPr>
              <a:t>SORT OUT </a:t>
            </a:r>
            <a:r>
              <a:rPr lang="en-US" sz="4400" dirty="0">
                <a:latin typeface="Arial" panose="020B0604020202020204" pitchFamily="34" charset="0"/>
                <a:cs typeface="Arial" panose="020B0604020202020204" pitchFamily="34" charset="0"/>
              </a:rPr>
              <a:t>those who are </a:t>
            </a:r>
            <a:r>
              <a:rPr lang="en-US" sz="4400" b="1" dirty="0">
                <a:solidFill>
                  <a:srgbClr val="FFFF00"/>
                </a:solidFill>
                <a:latin typeface="Arial" panose="020B0604020202020204" pitchFamily="34" charset="0"/>
                <a:cs typeface="Arial" panose="020B0604020202020204" pitchFamily="34" charset="0"/>
              </a:rPr>
              <a:t>REALLY CALLED</a:t>
            </a:r>
            <a:r>
              <a:rPr lang="en-US" sz="4400" dirty="0">
                <a:latin typeface="Arial" panose="020B0604020202020204" pitchFamily="34" charset="0"/>
                <a:cs typeface="Arial" panose="020B0604020202020204" pitchFamily="34" charset="0"/>
              </a:rPr>
              <a:t> by God.</a:t>
            </a:r>
          </a:p>
        </p:txBody>
      </p:sp>
      <p:sp>
        <p:nvSpPr>
          <p:cNvPr id="4" name="Title 3">
            <a:extLst>
              <a:ext uri="{FF2B5EF4-FFF2-40B4-BE49-F238E27FC236}">
                <a16:creationId xmlns:a16="http://schemas.microsoft.com/office/drawing/2014/main" xmlns="" id="{59AA4C5C-ACA0-4923-8960-2373BCD0E2CF}"/>
              </a:ext>
            </a:extLst>
          </p:cNvPr>
          <p:cNvSpPr>
            <a:spLocks noGrp="1"/>
          </p:cNvSpPr>
          <p:nvPr>
            <p:ph type="title"/>
          </p:nvPr>
        </p:nvSpPr>
        <p:spPr/>
        <p:txBody>
          <a:bodyPr/>
          <a:lstStyle/>
          <a:p>
            <a:endParaRPr lang="en-PH"/>
          </a:p>
        </p:txBody>
      </p:sp>
      <p:sp>
        <p:nvSpPr>
          <p:cNvPr id="6" name="Title 1">
            <a:extLst>
              <a:ext uri="{FF2B5EF4-FFF2-40B4-BE49-F238E27FC236}">
                <a16:creationId xmlns:a16="http://schemas.microsoft.com/office/drawing/2014/main" xmlns="" id="{2AF6B4B2-2A90-41FD-9061-C11E01818D25}"/>
              </a:ext>
            </a:extLst>
          </p:cNvPr>
          <p:cNvSpPr txBox="1">
            <a:spLocks/>
          </p:cNvSpPr>
          <p:nvPr/>
        </p:nvSpPr>
        <p:spPr>
          <a:xfrm>
            <a:off x="913795" y="261937"/>
            <a:ext cx="10353761" cy="8382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000" b="1">
                <a:solidFill>
                  <a:schemeClr val="bg1"/>
                </a:solidFill>
                <a:latin typeface="Arial" panose="020B0604020202020204" pitchFamily="34" charset="0"/>
                <a:cs typeface="Arial" panose="020B0604020202020204" pitchFamily="34" charset="0"/>
              </a:rPr>
              <a:t>PURPOSE OF THE TEST</a:t>
            </a:r>
            <a:endParaRPr lang="en-US" sz="5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4959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9793288" cy="4195481"/>
          </a:xfrm>
        </p:spPr>
        <p:txBody>
          <a:bodyPr>
            <a:noAutofit/>
          </a:bodyPr>
          <a:lstStyle/>
          <a:p>
            <a:pPr marL="742950" indent="-742950">
              <a:spcAft>
                <a:spcPts val="500"/>
              </a:spcAft>
              <a:buClr>
                <a:schemeClr val="tx1"/>
              </a:buClr>
              <a:buFont typeface="+mj-lt"/>
              <a:buAutoNum type="arabicPeriod" startAt="3"/>
            </a:pPr>
            <a:r>
              <a:rPr lang="en-US" sz="4400" dirty="0">
                <a:latin typeface="Arial" panose="020B0604020202020204" pitchFamily="34" charset="0"/>
                <a:cs typeface="Arial" panose="020B0604020202020204" pitchFamily="34" charset="0"/>
              </a:rPr>
              <a:t>To </a:t>
            </a:r>
            <a:r>
              <a:rPr lang="en-US" sz="4400" b="1" dirty="0">
                <a:solidFill>
                  <a:srgbClr val="FFFF00"/>
                </a:solidFill>
                <a:latin typeface="Arial" panose="020B0604020202020204" pitchFamily="34" charset="0"/>
                <a:cs typeface="Arial" panose="020B0604020202020204" pitchFamily="34" charset="0"/>
              </a:rPr>
              <a:t>EQUIP</a:t>
            </a:r>
            <a:r>
              <a:rPr lang="en-US" sz="4400" dirty="0">
                <a:latin typeface="Arial" panose="020B0604020202020204" pitchFamily="34" charset="0"/>
                <a:cs typeface="Arial" panose="020B0604020202020204" pitchFamily="34" charset="0"/>
              </a:rPr>
              <a:t> those whom God </a:t>
            </a:r>
            <a:r>
              <a:rPr lang="en-US" sz="4400" b="1" dirty="0">
                <a:solidFill>
                  <a:srgbClr val="FFFF00"/>
                </a:solidFill>
                <a:latin typeface="Arial" panose="020B0604020202020204" pitchFamily="34" charset="0"/>
                <a:cs typeface="Arial" panose="020B0604020202020204" pitchFamily="34" charset="0"/>
              </a:rPr>
              <a:t>CALLED</a:t>
            </a:r>
            <a:r>
              <a:rPr lang="en-US" sz="4400" dirty="0">
                <a:latin typeface="Arial" panose="020B0604020202020204" pitchFamily="34" charset="0"/>
                <a:cs typeface="Arial" panose="020B0604020202020204" pitchFamily="34" charset="0"/>
              </a:rPr>
              <a:t> with </a:t>
            </a:r>
            <a:r>
              <a:rPr lang="en-US" sz="4400" b="1" dirty="0">
                <a:solidFill>
                  <a:srgbClr val="FFFF00"/>
                </a:solidFill>
                <a:latin typeface="Arial" panose="020B0604020202020204" pitchFamily="34" charset="0"/>
                <a:cs typeface="Arial" panose="020B0604020202020204" pitchFamily="34" charset="0"/>
              </a:rPr>
              <a:t>SPIRITUAL UNDERSTANDING</a:t>
            </a:r>
            <a:r>
              <a:rPr lang="en-US" sz="4400" dirty="0">
                <a:latin typeface="Arial" panose="020B0604020202020204" pitchFamily="34" charset="0"/>
                <a:cs typeface="Arial" panose="020B0604020202020204" pitchFamily="34" charset="0"/>
              </a:rPr>
              <a:t> needed to help people.</a:t>
            </a:r>
          </a:p>
        </p:txBody>
      </p:sp>
      <p:sp>
        <p:nvSpPr>
          <p:cNvPr id="4" name="Title 3">
            <a:extLst>
              <a:ext uri="{FF2B5EF4-FFF2-40B4-BE49-F238E27FC236}">
                <a16:creationId xmlns:a16="http://schemas.microsoft.com/office/drawing/2014/main" xmlns="" id="{21D1B155-7D2C-4A60-8BA4-CA0C57CDD337}"/>
              </a:ext>
            </a:extLst>
          </p:cNvPr>
          <p:cNvSpPr>
            <a:spLocks noGrp="1"/>
          </p:cNvSpPr>
          <p:nvPr>
            <p:ph type="title"/>
          </p:nvPr>
        </p:nvSpPr>
        <p:spPr/>
        <p:txBody>
          <a:bodyPr/>
          <a:lstStyle/>
          <a:p>
            <a:endParaRPr lang="en-PH"/>
          </a:p>
        </p:txBody>
      </p:sp>
      <p:sp>
        <p:nvSpPr>
          <p:cNvPr id="6" name="Title 1">
            <a:extLst>
              <a:ext uri="{FF2B5EF4-FFF2-40B4-BE49-F238E27FC236}">
                <a16:creationId xmlns:a16="http://schemas.microsoft.com/office/drawing/2014/main" xmlns="" id="{8BF5026B-1FF1-4FCF-9FC1-05766AC92129}"/>
              </a:ext>
            </a:extLst>
          </p:cNvPr>
          <p:cNvSpPr txBox="1">
            <a:spLocks/>
          </p:cNvSpPr>
          <p:nvPr/>
        </p:nvSpPr>
        <p:spPr>
          <a:xfrm>
            <a:off x="913795" y="261937"/>
            <a:ext cx="10353761" cy="8382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000" b="1">
                <a:solidFill>
                  <a:schemeClr val="bg1"/>
                </a:solidFill>
                <a:latin typeface="Arial" panose="020B0604020202020204" pitchFamily="34" charset="0"/>
                <a:cs typeface="Arial" panose="020B0604020202020204" pitchFamily="34" charset="0"/>
              </a:rPr>
              <a:t>PURPOSE OF THE TEST</a:t>
            </a:r>
            <a:endParaRPr lang="en-US" sz="5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733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825625"/>
            <a:ext cx="10515600" cy="4422775"/>
          </a:xfrm>
        </p:spPr>
        <p:txBody>
          <a:bodyPr>
            <a:noAutofit/>
          </a:bodyPr>
          <a:lstStyle/>
          <a:p>
            <a:pPr marL="0" indent="0" algn="ctr">
              <a:buNone/>
            </a:pPr>
            <a:r>
              <a:rPr lang="en-US" sz="4600" dirty="0">
                <a:latin typeface="Arial" panose="020B0604020202020204" pitchFamily="34" charset="0"/>
                <a:cs typeface="Arial" panose="020B0604020202020204" pitchFamily="34" charset="0"/>
              </a:rPr>
              <a:t> Testing is built in into the system of faith. It is not a demonic activity. Testing of your faith is God’s pre-requisite for trusting you. He will never trust someone whom He never tested.</a:t>
            </a:r>
          </a:p>
        </p:txBody>
      </p:sp>
      <p:sp>
        <p:nvSpPr>
          <p:cNvPr id="3" name="Title 2">
            <a:extLst>
              <a:ext uri="{FF2B5EF4-FFF2-40B4-BE49-F238E27FC236}">
                <a16:creationId xmlns:a16="http://schemas.microsoft.com/office/drawing/2014/main" xmlns="" id="{1579E157-0BD2-47D1-87C1-5E0EC8D59557}"/>
              </a:ext>
            </a:extLst>
          </p:cNvPr>
          <p:cNvSpPr>
            <a:spLocks noGrp="1"/>
          </p:cNvSpPr>
          <p:nvPr>
            <p:ph type="title"/>
          </p:nvPr>
        </p:nvSpPr>
        <p:spPr/>
        <p:txBody>
          <a:bodyPr/>
          <a:lstStyle/>
          <a:p>
            <a:endParaRPr lang="en-PH"/>
          </a:p>
        </p:txBody>
      </p:sp>
      <p:sp>
        <p:nvSpPr>
          <p:cNvPr id="6" name="Title 1">
            <a:extLst>
              <a:ext uri="{FF2B5EF4-FFF2-40B4-BE49-F238E27FC236}">
                <a16:creationId xmlns:a16="http://schemas.microsoft.com/office/drawing/2014/main" xmlns="" id="{95A3E9DD-1543-46B2-8F12-EEA91BF8D1E4}"/>
              </a:ext>
            </a:extLst>
          </p:cNvPr>
          <p:cNvSpPr txBox="1">
            <a:spLocks/>
          </p:cNvSpPr>
          <p:nvPr/>
        </p:nvSpPr>
        <p:spPr>
          <a:xfrm>
            <a:off x="913795" y="261937"/>
            <a:ext cx="10353761" cy="8382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000" b="1">
                <a:solidFill>
                  <a:schemeClr val="bg1"/>
                </a:solidFill>
                <a:latin typeface="Arial" panose="020B0604020202020204" pitchFamily="34" charset="0"/>
                <a:cs typeface="Arial" panose="020B0604020202020204" pitchFamily="34" charset="0"/>
              </a:rPr>
              <a:t>PURPOSE OF THE TEST</a:t>
            </a:r>
            <a:endParaRPr lang="en-US" sz="5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6742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47"/>
            <a:ext cx="10972800" cy="1325563"/>
          </a:xfrm>
        </p:spPr>
        <p:txBody>
          <a:bodyPr/>
          <a:lstStyle/>
          <a:p>
            <a:pPr algn="ctr"/>
            <a:r>
              <a:rPr lang="en-US" sz="4000" b="1" dirty="0">
                <a:solidFill>
                  <a:schemeClr val="bg1"/>
                </a:solidFill>
                <a:latin typeface="Arial" panose="020B0604020202020204" pitchFamily="34" charset="0"/>
                <a:cs typeface="Arial" panose="020B0604020202020204" pitchFamily="34" charset="0"/>
              </a:rPr>
              <a:t>DEEP VALLEYS THAT EVERY</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LEADER MUST FACE: </a:t>
            </a:r>
          </a:p>
        </p:txBody>
      </p:sp>
      <p:sp>
        <p:nvSpPr>
          <p:cNvPr id="3" name="Content Placeholder 2"/>
          <p:cNvSpPr>
            <a:spLocks noGrp="1"/>
          </p:cNvSpPr>
          <p:nvPr>
            <p:ph idx="1"/>
          </p:nvPr>
        </p:nvSpPr>
        <p:spPr/>
        <p:txBody>
          <a:bodyPr>
            <a:normAutofit/>
          </a:bodyPr>
          <a:lstStyle/>
          <a:p>
            <a:pPr marL="742950" indent="-742950">
              <a:buClr>
                <a:schemeClr val="tx1"/>
              </a:buClr>
              <a:buAutoNum type="arabicPeriod"/>
            </a:pPr>
            <a:r>
              <a:rPr lang="en-US" sz="4400" b="1" spc="300" dirty="0">
                <a:solidFill>
                  <a:srgbClr val="FFFF00"/>
                </a:solidFill>
                <a:latin typeface="Arial" panose="020B0604020202020204" pitchFamily="34" charset="0"/>
                <a:cs typeface="Arial" panose="020B0604020202020204" pitchFamily="34" charset="0"/>
              </a:rPr>
              <a:t>TIME</a:t>
            </a:r>
            <a:r>
              <a:rPr lang="en-US" sz="4400" dirty="0">
                <a:latin typeface="Arial" panose="020B0604020202020204" pitchFamily="34" charset="0"/>
                <a:cs typeface="Arial" panose="020B0604020202020204" pitchFamily="34" charset="0"/>
              </a:rPr>
              <a:t> test</a:t>
            </a:r>
          </a:p>
        </p:txBody>
      </p:sp>
      <p:sp>
        <p:nvSpPr>
          <p:cNvPr id="5" name="TextBox 4"/>
          <p:cNvSpPr txBox="1">
            <a:spLocks noChangeArrowheads="1"/>
          </p:cNvSpPr>
          <p:nvPr/>
        </p:nvSpPr>
        <p:spPr bwMode="auto">
          <a:xfrm>
            <a:off x="1447800" y="2981106"/>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leader’s </a:t>
            </a:r>
            <a: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t>PATIENCE</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is tried.</a:t>
            </a:r>
          </a:p>
        </p:txBody>
      </p:sp>
      <p:sp>
        <p:nvSpPr>
          <p:cNvPr id="6" name="TextBox 5"/>
          <p:cNvSpPr txBox="1">
            <a:spLocks noChangeArrowheads="1"/>
          </p:cNvSpPr>
          <p:nvPr/>
        </p:nvSpPr>
        <p:spPr bwMode="auto">
          <a:xfrm>
            <a:off x="1447800" y="3750547"/>
            <a:ext cx="487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purpose is: </a:t>
            </a:r>
            <a:r>
              <a:rPr lang="en-US" altLang="en-US" sz="4400" b="1" dirty="0">
                <a:latin typeface="Arial" panose="020B0604020202020204" pitchFamily="34" charset="0"/>
                <a:ea typeface="Franklin Gothic Book" charset="0"/>
                <a:cs typeface="Arial" panose="020B0604020202020204" pitchFamily="34" charset="0"/>
              </a:rPr>
              <a:t> </a:t>
            </a:r>
          </a:p>
        </p:txBody>
      </p:sp>
      <p:sp>
        <p:nvSpPr>
          <p:cNvPr id="10" name="TextBox 9"/>
          <p:cNvSpPr txBox="1">
            <a:spLocks noChangeArrowheads="1"/>
          </p:cNvSpPr>
          <p:nvPr/>
        </p:nvSpPr>
        <p:spPr bwMode="auto">
          <a:xfrm>
            <a:off x="5767082" y="3750546"/>
            <a:ext cx="46272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a:spcBef>
                <a:spcPct val="0"/>
              </a:spcBef>
              <a:buClrTx/>
              <a:buFontTx/>
              <a:buNone/>
            </a:pPr>
            <a: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t>FOR GROWTH</a:t>
            </a:r>
            <a:b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br>
            <a: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t>IN FAITH.  </a:t>
            </a:r>
          </a:p>
        </p:txBody>
      </p:sp>
    </p:spTree>
    <p:extLst>
      <p:ext uri="{BB962C8B-B14F-4D97-AF65-F5344CB8AC3E}">
        <p14:creationId xmlns:p14="http://schemas.microsoft.com/office/powerpoint/2010/main" val="20979411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57200" y="304800"/>
            <a:ext cx="977347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a:spcBef>
                <a:spcPct val="0"/>
              </a:spcBef>
              <a:buClrTx/>
              <a:buFontTx/>
              <a:buNone/>
            </a:pPr>
            <a:r>
              <a:rPr lang="en-US" altLang="en-US" sz="4600" dirty="0">
                <a:solidFill>
                  <a:schemeClr val="bg1"/>
                </a:solidFill>
                <a:latin typeface="Arial" panose="020B0604020202020204" pitchFamily="34" charset="0"/>
                <a:ea typeface="Franklin Gothic Book" charset="0"/>
                <a:cs typeface="Arial" panose="020B0604020202020204" pitchFamily="34" charset="0"/>
              </a:rPr>
              <a:t>Illustration: Abraham (Gen.12-18) </a:t>
            </a:r>
          </a:p>
        </p:txBody>
      </p:sp>
      <p:sp>
        <p:nvSpPr>
          <p:cNvPr id="8" name="Text Box 4"/>
          <p:cNvSpPr txBox="1">
            <a:spLocks noChangeArrowheads="1"/>
          </p:cNvSpPr>
          <p:nvPr/>
        </p:nvSpPr>
        <p:spPr bwMode="auto">
          <a:xfrm>
            <a:off x="1371600" y="2003286"/>
            <a:ext cx="9448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marL="457200" indent="-457200">
              <a:spcBef>
                <a:spcPct val="50000"/>
              </a:spcBef>
              <a:buClrTx/>
              <a:buFont typeface="Arial" charset="0"/>
              <a:buChar char="•"/>
            </a:pPr>
            <a:r>
              <a:rPr lang="en-US" altLang="en-US" sz="4600" dirty="0">
                <a:latin typeface="Arial" panose="020B0604020202020204" pitchFamily="34" charset="0"/>
                <a:ea typeface="Franklin Gothic Book" charset="0"/>
                <a:cs typeface="Arial" panose="020B0604020202020204" pitchFamily="34" charset="0"/>
              </a:rPr>
              <a:t>He was called at age 75</a:t>
            </a:r>
          </a:p>
        </p:txBody>
      </p:sp>
      <p:sp>
        <p:nvSpPr>
          <p:cNvPr id="9" name="Text Box 4"/>
          <p:cNvSpPr txBox="1">
            <a:spLocks noChangeArrowheads="1"/>
          </p:cNvSpPr>
          <p:nvPr/>
        </p:nvSpPr>
        <p:spPr bwMode="auto">
          <a:xfrm>
            <a:off x="1371600" y="2799092"/>
            <a:ext cx="9448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marL="457200" indent="-457200">
              <a:spcBef>
                <a:spcPct val="50000"/>
              </a:spcBef>
              <a:buClrTx/>
              <a:buFont typeface="Arial" charset="0"/>
              <a:buChar char="•"/>
            </a:pPr>
            <a:r>
              <a:rPr lang="en-US" altLang="en-US" sz="4600" dirty="0">
                <a:latin typeface="Arial" panose="020B0604020202020204" pitchFamily="34" charset="0"/>
                <a:ea typeface="Franklin Gothic Book" charset="0"/>
                <a:cs typeface="Arial" panose="020B0604020202020204" pitchFamily="34" charset="0"/>
              </a:rPr>
              <a:t>Became impatient, made </a:t>
            </a:r>
            <a:r>
              <a:rPr lang="en-US" altLang="en-US" sz="4600" dirty="0" err="1">
                <a:latin typeface="Arial" panose="020B0604020202020204" pitchFamily="34" charset="0"/>
                <a:ea typeface="Franklin Gothic Book" charset="0"/>
                <a:cs typeface="Arial" panose="020B0604020202020204" pitchFamily="34" charset="0"/>
              </a:rPr>
              <a:t>Eleazar</a:t>
            </a:r>
            <a:r>
              <a:rPr lang="en-US" altLang="en-US" sz="4600" dirty="0">
                <a:latin typeface="Arial" panose="020B0604020202020204" pitchFamily="34" charset="0"/>
                <a:ea typeface="Franklin Gothic Book" charset="0"/>
                <a:cs typeface="Arial" panose="020B0604020202020204" pitchFamily="34" charset="0"/>
              </a:rPr>
              <a:t> his heir.</a:t>
            </a:r>
          </a:p>
        </p:txBody>
      </p:sp>
      <p:sp>
        <p:nvSpPr>
          <p:cNvPr id="11" name="Text Box 4"/>
          <p:cNvSpPr txBox="1">
            <a:spLocks noChangeArrowheads="1"/>
          </p:cNvSpPr>
          <p:nvPr/>
        </p:nvSpPr>
        <p:spPr bwMode="auto">
          <a:xfrm>
            <a:off x="1371600" y="4307197"/>
            <a:ext cx="10210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marL="457200" indent="-457200">
              <a:spcBef>
                <a:spcPct val="50000"/>
              </a:spcBef>
              <a:buClrTx/>
              <a:buFont typeface="Arial" charset="0"/>
              <a:buChar char="•"/>
            </a:pPr>
            <a:r>
              <a:rPr lang="en-US" altLang="en-US" sz="4600" dirty="0">
                <a:latin typeface="Arial" panose="020B0604020202020204" pitchFamily="34" charset="0"/>
                <a:ea typeface="Franklin Gothic Book" charset="0"/>
                <a:cs typeface="Arial" panose="020B0604020202020204" pitchFamily="34" charset="0"/>
              </a:rPr>
              <a:t>Ishmael was born when he was 86.</a:t>
            </a:r>
          </a:p>
        </p:txBody>
      </p:sp>
      <p:sp>
        <p:nvSpPr>
          <p:cNvPr id="12" name="Text Box 4"/>
          <p:cNvSpPr txBox="1">
            <a:spLocks noChangeArrowheads="1"/>
          </p:cNvSpPr>
          <p:nvPr/>
        </p:nvSpPr>
        <p:spPr bwMode="auto">
          <a:xfrm>
            <a:off x="1371600" y="5103003"/>
            <a:ext cx="9829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2"/>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2"/>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2"/>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2"/>
              </a:buBlip>
              <a:defRPr sz="2000">
                <a:solidFill>
                  <a:schemeClr val="tx1"/>
                </a:solidFill>
                <a:latin typeface="Verdana" charset="0"/>
              </a:defRPr>
            </a:lvl9pPr>
          </a:lstStyle>
          <a:p>
            <a:pPr marL="457200" indent="-457200">
              <a:spcBef>
                <a:spcPct val="50000"/>
              </a:spcBef>
              <a:buClrTx/>
              <a:buFont typeface="Arial" charset="0"/>
              <a:buChar char="•"/>
            </a:pPr>
            <a:r>
              <a:rPr lang="en-US" altLang="en-US" sz="4600" dirty="0">
                <a:latin typeface="Arial" panose="020B0604020202020204" pitchFamily="34" charset="0"/>
                <a:ea typeface="Franklin Gothic Book" charset="0"/>
                <a:cs typeface="Arial" panose="020B0604020202020204" pitchFamily="34" charset="0"/>
              </a:rPr>
              <a:t>Isaac was born when he was 100.</a:t>
            </a:r>
          </a:p>
        </p:txBody>
      </p:sp>
    </p:spTree>
    <p:extLst>
      <p:ext uri="{BB962C8B-B14F-4D97-AF65-F5344CB8AC3E}">
        <p14:creationId xmlns:p14="http://schemas.microsoft.com/office/powerpoint/2010/main" val="20082039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1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10174288" cy="4195481"/>
          </a:xfrm>
        </p:spPr>
        <p:txBody>
          <a:bodyPr>
            <a:noAutofit/>
          </a:bodyPr>
          <a:lstStyle/>
          <a:p>
            <a:r>
              <a:rPr lang="en-US" sz="4400" dirty="0">
                <a:latin typeface="Arial" panose="020B0604020202020204" pitchFamily="34" charset="0"/>
                <a:cs typeface="Arial" panose="020B0604020202020204" pitchFamily="34" charset="0"/>
              </a:rPr>
              <a:t>Our patience reveal the measure of our faith.</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Faith is our  commitment, belief, conviction, and creates confidence.</a:t>
            </a:r>
          </a:p>
        </p:txBody>
      </p:sp>
      <p:sp>
        <p:nvSpPr>
          <p:cNvPr id="4" name="Title 3">
            <a:extLst>
              <a:ext uri="{FF2B5EF4-FFF2-40B4-BE49-F238E27FC236}">
                <a16:creationId xmlns:a16="http://schemas.microsoft.com/office/drawing/2014/main" xmlns="" id="{70AF14BC-26AA-40BD-8BC8-FEA793040055}"/>
              </a:ext>
            </a:extLst>
          </p:cNvPr>
          <p:cNvSpPr>
            <a:spLocks noGrp="1"/>
          </p:cNvSpPr>
          <p:nvPr>
            <p:ph type="title"/>
          </p:nvPr>
        </p:nvSpPr>
        <p:spPr/>
        <p:txBody>
          <a:bodyPr/>
          <a:lstStyle/>
          <a:p>
            <a:endParaRPr lang="en-PH"/>
          </a:p>
        </p:txBody>
      </p:sp>
      <p:sp>
        <p:nvSpPr>
          <p:cNvPr id="6" name="Title 1">
            <a:extLst>
              <a:ext uri="{FF2B5EF4-FFF2-40B4-BE49-F238E27FC236}">
                <a16:creationId xmlns:a16="http://schemas.microsoft.com/office/drawing/2014/main" xmlns="" id="{6C11189E-B644-456C-84ED-379BFCBB2DD4}"/>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401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0972800" cy="5181600"/>
          </a:xfrm>
        </p:spPr>
        <p:txBody>
          <a:bodyPr>
            <a:noAutofit/>
          </a:bodyPr>
          <a:lstStyle/>
          <a:p>
            <a:pPr marL="0" indent="0" algn="ctr">
              <a:buNone/>
            </a:pPr>
            <a:r>
              <a:rPr lang="en-US" sz="4800" i="1" dirty="0">
                <a:latin typeface="Arial" panose="020B0604020202020204" pitchFamily="34" charset="0"/>
                <a:cs typeface="Arial" panose="020B0604020202020204" pitchFamily="34" charset="0"/>
              </a:rPr>
              <a:t> Though he slay me, yet will I hope in him. Your faith is manifested by the test you encounter. It is not how high when you climb, but when you fall,</a:t>
            </a:r>
            <a:br>
              <a:rPr lang="en-US" sz="4800" i="1" dirty="0">
                <a:latin typeface="Arial" panose="020B0604020202020204" pitchFamily="34" charset="0"/>
                <a:cs typeface="Arial" panose="020B0604020202020204" pitchFamily="34" charset="0"/>
              </a:rPr>
            </a:br>
            <a:r>
              <a:rPr lang="en-US" sz="4800" i="1" dirty="0">
                <a:latin typeface="Arial" panose="020B0604020202020204" pitchFamily="34" charset="0"/>
                <a:cs typeface="Arial" panose="020B0604020202020204" pitchFamily="34" charset="0"/>
              </a:rPr>
              <a:t>how high you rise.</a:t>
            </a:r>
          </a:p>
          <a:p>
            <a:pPr marL="0" indent="0" algn="ctr">
              <a:buNone/>
            </a:pPr>
            <a:r>
              <a:rPr lang="en-US" sz="4800" b="1" i="1" dirty="0">
                <a:solidFill>
                  <a:srgbClr val="FFFF00"/>
                </a:solidFill>
                <a:latin typeface="Arial" panose="020B0604020202020204" pitchFamily="34" charset="0"/>
                <a:cs typeface="Arial" panose="020B0604020202020204" pitchFamily="34" charset="0"/>
              </a:rPr>
              <a:t>Job 13:15</a:t>
            </a:r>
          </a:p>
        </p:txBody>
      </p:sp>
    </p:spTree>
    <p:extLst>
      <p:ext uri="{BB962C8B-B14F-4D97-AF65-F5344CB8AC3E}">
        <p14:creationId xmlns:p14="http://schemas.microsoft.com/office/powerpoint/2010/main" val="11538560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647700"/>
            <a:ext cx="10744200" cy="5562600"/>
          </a:xfrm>
        </p:spPr>
        <p:txBody>
          <a:bodyPr>
            <a:noAutofit/>
          </a:bodyPr>
          <a:lstStyle/>
          <a:p>
            <a:pPr marL="0" indent="0" algn="ctr">
              <a:buNone/>
            </a:pPr>
            <a:r>
              <a:rPr lang="en-US" sz="4600" i="1" dirty="0">
                <a:latin typeface="Arial" panose="020B0604020202020204" pitchFamily="34" charset="0"/>
                <a:cs typeface="Arial" panose="020B0604020202020204" pitchFamily="34" charset="0"/>
              </a:rPr>
              <a:t> That is why I am suffering as I am.</a:t>
            </a:r>
          </a:p>
          <a:p>
            <a:pPr marL="0" indent="0" algn="ctr">
              <a:buNone/>
            </a:pPr>
            <a:r>
              <a:rPr lang="en-US" sz="4600" i="1" dirty="0">
                <a:latin typeface="Arial" panose="020B0604020202020204" pitchFamily="34" charset="0"/>
                <a:cs typeface="Arial" panose="020B0604020202020204" pitchFamily="34" charset="0"/>
              </a:rPr>
              <a:t>Yet I am not ashamed, because</a:t>
            </a:r>
          </a:p>
          <a:p>
            <a:pPr marL="0" indent="0" algn="ctr">
              <a:buNone/>
            </a:pPr>
            <a:r>
              <a:rPr lang="en-US" sz="4600" i="1" dirty="0">
                <a:latin typeface="Arial" panose="020B0604020202020204" pitchFamily="34" charset="0"/>
                <a:cs typeface="Arial" panose="020B0604020202020204" pitchFamily="34" charset="0"/>
              </a:rPr>
              <a:t>I know whom I have believed,</a:t>
            </a:r>
          </a:p>
          <a:p>
            <a:pPr marL="0" indent="0" algn="ctr">
              <a:buNone/>
            </a:pPr>
            <a:r>
              <a:rPr lang="en-US" sz="4600" i="1" dirty="0">
                <a:latin typeface="Arial" panose="020B0604020202020204" pitchFamily="34" charset="0"/>
                <a:cs typeface="Arial" panose="020B0604020202020204" pitchFamily="34" charset="0"/>
              </a:rPr>
              <a:t>and am convinced that he is able</a:t>
            </a:r>
          </a:p>
          <a:p>
            <a:pPr marL="0" indent="0" algn="ctr">
              <a:buNone/>
            </a:pPr>
            <a:r>
              <a:rPr lang="en-US" sz="4600" i="1" dirty="0">
                <a:latin typeface="Arial" panose="020B0604020202020204" pitchFamily="34" charset="0"/>
                <a:cs typeface="Arial" panose="020B0604020202020204" pitchFamily="34" charset="0"/>
              </a:rPr>
              <a:t>to guard what I have </a:t>
            </a:r>
          </a:p>
          <a:p>
            <a:pPr marL="0" indent="0" algn="ctr">
              <a:buNone/>
            </a:pPr>
            <a:r>
              <a:rPr lang="en-US" sz="4600" i="1" dirty="0">
                <a:latin typeface="Arial" panose="020B0604020202020204" pitchFamily="34" charset="0"/>
                <a:cs typeface="Arial" panose="020B0604020202020204" pitchFamily="34" charset="0"/>
              </a:rPr>
              <a:t>entrusted to him for that day. </a:t>
            </a:r>
          </a:p>
          <a:p>
            <a:pPr marL="0" indent="0" algn="ctr">
              <a:buNone/>
            </a:pPr>
            <a:r>
              <a:rPr lang="en-US" sz="4600" b="1" i="1" dirty="0">
                <a:solidFill>
                  <a:srgbClr val="FFFF00"/>
                </a:solidFill>
                <a:latin typeface="Arial" panose="020B0604020202020204" pitchFamily="34" charset="0"/>
                <a:cs typeface="Arial" panose="020B0604020202020204" pitchFamily="34" charset="0"/>
              </a:rPr>
              <a:t>1 Timothy 1:12</a:t>
            </a:r>
          </a:p>
        </p:txBody>
      </p:sp>
    </p:spTree>
    <p:extLst>
      <p:ext uri="{BB962C8B-B14F-4D97-AF65-F5344CB8AC3E}">
        <p14:creationId xmlns:p14="http://schemas.microsoft.com/office/powerpoint/2010/main" val="11564339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11430000" cy="4876800"/>
          </a:xfrm>
        </p:spPr>
        <p:txBody>
          <a:bodyPr>
            <a:noAutofit/>
          </a:bodyPr>
          <a:lstStyle/>
          <a:p>
            <a:pPr marL="0" indent="0" algn="ctr">
              <a:buNone/>
            </a:pPr>
            <a:r>
              <a:rPr lang="en-US" sz="4800" i="1" dirty="0">
                <a:latin typeface="Arial" panose="020B0604020202020204" pitchFamily="34" charset="0"/>
                <a:cs typeface="Arial" panose="020B0604020202020204" pitchFamily="34" charset="0"/>
              </a:rPr>
              <a:t>God did this so that, by two unchangeable things in which it is impossible for God to lie, we who have fled to take hold of the hope offered to us may be greatly encouraged. </a:t>
            </a:r>
          </a:p>
          <a:p>
            <a:pPr marL="0" indent="0" algn="ctr">
              <a:buNone/>
            </a:pPr>
            <a:r>
              <a:rPr lang="en-US" sz="4800" b="1" i="1" dirty="0">
                <a:solidFill>
                  <a:srgbClr val="FFFF00"/>
                </a:solidFill>
                <a:latin typeface="Arial" panose="020B0604020202020204" pitchFamily="34" charset="0"/>
                <a:cs typeface="Arial" panose="020B0604020202020204" pitchFamily="34" charset="0"/>
              </a:rPr>
              <a:t>Hebrew 6:18</a:t>
            </a:r>
          </a:p>
        </p:txBody>
      </p:sp>
    </p:spTree>
    <p:extLst>
      <p:ext uri="{BB962C8B-B14F-4D97-AF65-F5344CB8AC3E}">
        <p14:creationId xmlns:p14="http://schemas.microsoft.com/office/powerpoint/2010/main" val="13473649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2. </a:t>
            </a:r>
            <a:r>
              <a:rPr lang="en-US" sz="4400" b="1" spc="300" dirty="0">
                <a:solidFill>
                  <a:srgbClr val="FFFF00"/>
                </a:solidFill>
                <a:latin typeface="Arial" panose="020B0604020202020204" pitchFamily="34" charset="0"/>
                <a:cs typeface="Arial" panose="020B0604020202020204" pitchFamily="34" charset="0"/>
              </a:rPr>
              <a:t>WORD</a:t>
            </a:r>
            <a:r>
              <a:rPr lang="en-US" sz="4400" dirty="0">
                <a:latin typeface="Arial" panose="020B0604020202020204" pitchFamily="34" charset="0"/>
                <a:cs typeface="Arial" panose="020B0604020202020204" pitchFamily="34" charset="0"/>
              </a:rPr>
              <a:t> test </a:t>
            </a:r>
          </a:p>
        </p:txBody>
      </p:sp>
      <p:sp>
        <p:nvSpPr>
          <p:cNvPr id="13" name="TextBox 12"/>
          <p:cNvSpPr txBox="1">
            <a:spLocks noChangeArrowheads="1"/>
          </p:cNvSpPr>
          <p:nvPr/>
        </p:nvSpPr>
        <p:spPr bwMode="auto">
          <a:xfrm>
            <a:off x="1400065" y="2931855"/>
            <a:ext cx="10363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leader experiences </a:t>
            </a:r>
            <a: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t>CIRCUMSTANCES</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that seem to </a:t>
            </a:r>
            <a: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t>NULLIFY</a:t>
            </a:r>
            <a:r>
              <a:rPr lang="en-US" altLang="en-US" sz="4400" dirty="0">
                <a:latin typeface="Arial" panose="020B0604020202020204" pitchFamily="34" charset="0"/>
                <a:ea typeface="Franklin Gothic Book" charset="0"/>
                <a:cs typeface="Arial" panose="020B0604020202020204" pitchFamily="34" charset="0"/>
              </a:rPr>
              <a:t> the written or </a:t>
            </a:r>
            <a: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t>LIVING WORD</a:t>
            </a:r>
            <a:r>
              <a:rPr lang="en-US" altLang="en-US" sz="4400" b="1" spc="300" dirty="0">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of</a:t>
            </a:r>
            <a:r>
              <a:rPr lang="en-US" altLang="en-US" sz="4400" b="1" dirty="0">
                <a:latin typeface="Arial" panose="020B0604020202020204" pitchFamily="34" charset="0"/>
                <a:ea typeface="Franklin Gothic Book" charset="0"/>
                <a:cs typeface="Arial" panose="020B0604020202020204" pitchFamily="34" charset="0"/>
              </a:rPr>
              <a:t> </a:t>
            </a:r>
            <a:r>
              <a:rPr lang="en-US" altLang="en-US" sz="4400" b="1" spc="300" dirty="0">
                <a:solidFill>
                  <a:srgbClr val="FFFF00"/>
                </a:solidFill>
                <a:latin typeface="Arial" panose="020B0604020202020204" pitchFamily="34" charset="0"/>
                <a:ea typeface="Franklin Gothic Book" charset="0"/>
                <a:cs typeface="Arial" panose="020B0604020202020204" pitchFamily="34" charset="0"/>
              </a:rPr>
              <a:t>GOD</a:t>
            </a:r>
            <a:r>
              <a:rPr lang="en-US" altLang="en-US" sz="4400" b="1" dirty="0">
                <a:latin typeface="Arial" panose="020B0604020202020204" pitchFamily="34" charset="0"/>
                <a:ea typeface="Franklin Gothic Book" charset="0"/>
                <a:cs typeface="Arial" panose="020B0604020202020204" pitchFamily="34" charset="0"/>
              </a:rPr>
              <a:t>.</a:t>
            </a:r>
          </a:p>
        </p:txBody>
      </p:sp>
      <p:sp>
        <p:nvSpPr>
          <p:cNvPr id="4" name="Title 3">
            <a:extLst>
              <a:ext uri="{FF2B5EF4-FFF2-40B4-BE49-F238E27FC236}">
                <a16:creationId xmlns:a16="http://schemas.microsoft.com/office/drawing/2014/main" xmlns="" id="{0BC2971D-2146-4ABD-A61E-1CB7CB02CECC}"/>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17178031-B85F-47A4-89B0-4869BED241CF}"/>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8745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2. </a:t>
            </a:r>
            <a:r>
              <a:rPr lang="en-US" sz="4400" b="1" spc="300" dirty="0">
                <a:solidFill>
                  <a:srgbClr val="FFFF00"/>
                </a:solidFill>
                <a:latin typeface="Arial" panose="020B0604020202020204" pitchFamily="34" charset="0"/>
                <a:cs typeface="Arial" panose="020B0604020202020204" pitchFamily="34" charset="0"/>
              </a:rPr>
              <a:t>WORD</a:t>
            </a:r>
            <a:r>
              <a:rPr lang="en-US" sz="4400" dirty="0">
                <a:latin typeface="Arial" panose="020B0604020202020204" pitchFamily="34" charset="0"/>
                <a:cs typeface="Arial" panose="020B0604020202020204" pitchFamily="34" charset="0"/>
              </a:rPr>
              <a:t> test </a:t>
            </a:r>
          </a:p>
        </p:txBody>
      </p:sp>
      <p:sp>
        <p:nvSpPr>
          <p:cNvPr id="14" name="Text Box 4"/>
          <p:cNvSpPr txBox="1">
            <a:spLocks noChangeArrowheads="1"/>
          </p:cNvSpPr>
          <p:nvPr/>
        </p:nvSpPr>
        <p:spPr bwMode="auto">
          <a:xfrm>
            <a:off x="1753531" y="3029105"/>
            <a:ext cx="40672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purpose: </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15" name="Text Box 4"/>
          <p:cNvSpPr txBox="1">
            <a:spLocks noChangeArrowheads="1"/>
          </p:cNvSpPr>
          <p:nvPr/>
        </p:nvSpPr>
        <p:spPr bwMode="auto">
          <a:xfrm>
            <a:off x="1103312" y="5451842"/>
            <a:ext cx="92027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dirty="0">
                <a:latin typeface="Arial" panose="020B0604020202020204" pitchFamily="34" charset="0"/>
                <a:ea typeface="Franklin Gothic Book" charset="0"/>
                <a:cs typeface="Arial" panose="020B0604020202020204" pitchFamily="34" charset="0"/>
              </a:rPr>
              <a:t>Illustration: Joseph Genesis 37-45   </a:t>
            </a:r>
          </a:p>
        </p:txBody>
      </p:sp>
      <p:sp>
        <p:nvSpPr>
          <p:cNvPr id="16" name="Text Box 4"/>
          <p:cNvSpPr txBox="1">
            <a:spLocks noChangeArrowheads="1"/>
          </p:cNvSpPr>
          <p:nvPr/>
        </p:nvSpPr>
        <p:spPr bwMode="auto">
          <a:xfrm>
            <a:off x="5638800" y="3029105"/>
            <a:ext cx="72100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b="1" dirty="0">
                <a:solidFill>
                  <a:srgbClr val="FFFF00"/>
                </a:solidFill>
                <a:latin typeface="Arial" panose="020B0604020202020204" pitchFamily="34" charset="0"/>
                <a:ea typeface="Franklin Gothic Book" charset="0"/>
                <a:cs typeface="Arial" panose="020B0604020202020204" pitchFamily="34" charset="0"/>
              </a:rPr>
              <a:t>TO DEPEND ON GOD ALONE </a:t>
            </a:r>
          </a:p>
        </p:txBody>
      </p:sp>
      <p:sp>
        <p:nvSpPr>
          <p:cNvPr id="4" name="Title 3">
            <a:extLst>
              <a:ext uri="{FF2B5EF4-FFF2-40B4-BE49-F238E27FC236}">
                <a16:creationId xmlns:a16="http://schemas.microsoft.com/office/drawing/2014/main" xmlns="" id="{33D5DE00-3B11-4395-B1B2-74A59299CC6B}"/>
              </a:ext>
            </a:extLst>
          </p:cNvPr>
          <p:cNvSpPr>
            <a:spLocks noGrp="1"/>
          </p:cNvSpPr>
          <p:nvPr>
            <p:ph type="title"/>
          </p:nvPr>
        </p:nvSpPr>
        <p:spPr/>
        <p:txBody>
          <a:bodyPr/>
          <a:lstStyle/>
          <a:p>
            <a:endParaRPr lang="en-PH"/>
          </a:p>
        </p:txBody>
      </p:sp>
      <p:sp>
        <p:nvSpPr>
          <p:cNvPr id="10" name="Title 1">
            <a:extLst>
              <a:ext uri="{FF2B5EF4-FFF2-40B4-BE49-F238E27FC236}">
                <a16:creationId xmlns:a16="http://schemas.microsoft.com/office/drawing/2014/main" xmlns="" id="{E39B3804-5BAD-45AF-AEAF-515DA84EFB61}"/>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909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10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515600" cy="4724400"/>
          </a:xfrm>
        </p:spPr>
        <p:txBody>
          <a:bodyPr>
            <a:noAutofit/>
          </a:bodyPr>
          <a:lstStyle/>
          <a:p>
            <a:pPr marL="0" indent="0" algn="ctr">
              <a:buNone/>
            </a:pPr>
            <a:r>
              <a:rPr lang="en-US" sz="4600" dirty="0">
                <a:latin typeface="Arial" panose="020B0604020202020204" pitchFamily="34" charset="0"/>
                <a:cs typeface="Arial" panose="020B0604020202020204" pitchFamily="34" charset="0"/>
              </a:rPr>
              <a:t>For everything that was written in the past was written to teach us, so that through endurance and the encouragement of the Scriptures we might have hope.</a:t>
            </a:r>
          </a:p>
          <a:p>
            <a:pPr marL="0" indent="0" algn="ctr">
              <a:buNone/>
            </a:pPr>
            <a:r>
              <a:rPr lang="en-US" sz="4600" dirty="0">
                <a:solidFill>
                  <a:srgbClr val="FFFF00"/>
                </a:solidFill>
                <a:latin typeface="Arial" panose="020B0604020202020204" pitchFamily="34" charset="0"/>
                <a:cs typeface="Arial" panose="020B0604020202020204" pitchFamily="34" charset="0"/>
              </a:rPr>
              <a:t>Romans 15:4 </a:t>
            </a:r>
          </a:p>
        </p:txBody>
      </p:sp>
    </p:spTree>
    <p:extLst>
      <p:ext uri="{BB962C8B-B14F-4D97-AF65-F5344CB8AC3E}">
        <p14:creationId xmlns:p14="http://schemas.microsoft.com/office/powerpoint/2010/main" val="3323662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3. </a:t>
            </a:r>
            <a:r>
              <a:rPr lang="en-US" sz="4400" b="1" dirty="0">
                <a:solidFill>
                  <a:srgbClr val="FFFF00"/>
                </a:solidFill>
                <a:latin typeface="Arial" panose="020B0604020202020204" pitchFamily="34" charset="0"/>
                <a:cs typeface="Arial" panose="020B0604020202020204" pitchFamily="34" charset="0"/>
              </a:rPr>
              <a:t>CHARACTER</a:t>
            </a:r>
            <a:r>
              <a:rPr lang="en-US" sz="4400" dirty="0">
                <a:latin typeface="Arial" panose="020B0604020202020204" pitchFamily="34" charset="0"/>
                <a:cs typeface="Arial" panose="020B0604020202020204" pitchFamily="34" charset="0"/>
              </a:rPr>
              <a:t> test </a:t>
            </a:r>
          </a:p>
        </p:txBody>
      </p:sp>
      <p:sp>
        <p:nvSpPr>
          <p:cNvPr id="8" name="TextBox 7"/>
          <p:cNvSpPr txBox="1">
            <a:spLocks noChangeArrowheads="1"/>
          </p:cNvSpPr>
          <p:nvPr/>
        </p:nvSpPr>
        <p:spPr bwMode="auto">
          <a:xfrm>
            <a:off x="1752600" y="3049250"/>
            <a:ext cx="9677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leader’s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WORLDLY CHARACTER </a:t>
            </a:r>
            <a:r>
              <a:rPr lang="en-US" altLang="en-US" sz="4400" dirty="0">
                <a:latin typeface="Arial" panose="020B0604020202020204" pitchFamily="34" charset="0"/>
                <a:ea typeface="Franklin Gothic Book" charset="0"/>
                <a:cs typeface="Arial" panose="020B0604020202020204" pitchFamily="34" charset="0"/>
              </a:rPr>
              <a:t>must be eliminated.</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4" name="Title 3">
            <a:extLst>
              <a:ext uri="{FF2B5EF4-FFF2-40B4-BE49-F238E27FC236}">
                <a16:creationId xmlns:a16="http://schemas.microsoft.com/office/drawing/2014/main" xmlns="" id="{6D3CA2A7-6C52-4652-BCF7-15D6D7BC8744}"/>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C0E19D42-60CA-49E1-9425-18A9C6F60A4F}"/>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932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3. </a:t>
            </a:r>
            <a:r>
              <a:rPr lang="en-US" sz="4400" b="1" dirty="0">
                <a:solidFill>
                  <a:srgbClr val="FFFF00"/>
                </a:solidFill>
                <a:latin typeface="Arial" panose="020B0604020202020204" pitchFamily="34" charset="0"/>
                <a:cs typeface="Arial" panose="020B0604020202020204" pitchFamily="34" charset="0"/>
              </a:rPr>
              <a:t>CHARACTER</a:t>
            </a:r>
            <a:r>
              <a:rPr lang="en-US" sz="4400" dirty="0">
                <a:latin typeface="Arial" panose="020B0604020202020204" pitchFamily="34" charset="0"/>
                <a:cs typeface="Arial" panose="020B0604020202020204" pitchFamily="34" charset="0"/>
              </a:rPr>
              <a:t> test </a:t>
            </a:r>
          </a:p>
        </p:txBody>
      </p:sp>
      <p:sp>
        <p:nvSpPr>
          <p:cNvPr id="9" name="Text Box 4"/>
          <p:cNvSpPr txBox="1">
            <a:spLocks noChangeArrowheads="1"/>
          </p:cNvSpPr>
          <p:nvPr/>
        </p:nvSpPr>
        <p:spPr bwMode="auto">
          <a:xfrm>
            <a:off x="1714500" y="2971800"/>
            <a:ext cx="403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purpose:  </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10" name="Text Box 4"/>
          <p:cNvSpPr txBox="1">
            <a:spLocks noChangeArrowheads="1"/>
          </p:cNvSpPr>
          <p:nvPr/>
        </p:nvSpPr>
        <p:spPr bwMode="auto">
          <a:xfrm>
            <a:off x="2324100" y="3657600"/>
            <a:ext cx="9829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dirty="0">
                <a:latin typeface="Arial" panose="020B0604020202020204" pitchFamily="34" charset="0"/>
                <a:ea typeface="Franklin Gothic Book" charset="0"/>
                <a:cs typeface="Arial" panose="020B0604020202020204" pitchFamily="34" charset="0"/>
              </a:rPr>
              <a:t>leader’s own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TRUE INWARD SELF</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be </a:t>
            </a:r>
            <a:r>
              <a:rPr lang="en-US" altLang="en-US" sz="4400" b="1" dirty="0">
                <a:latin typeface="Arial" panose="020B0604020202020204" pitchFamily="34" charset="0"/>
                <a:ea typeface="Franklin Gothic Book" charset="0"/>
                <a:cs typeface="Arial" panose="020B0604020202020204" pitchFamily="34" charset="0"/>
              </a:rPr>
              <a:t>exposed </a:t>
            </a:r>
            <a:r>
              <a:rPr lang="en-US" altLang="en-US" sz="4400" dirty="0">
                <a:latin typeface="Arial" panose="020B0604020202020204" pitchFamily="34" charset="0"/>
                <a:ea typeface="Franklin Gothic Book" charset="0"/>
                <a:cs typeface="Arial" panose="020B0604020202020204" pitchFamily="34" charset="0"/>
              </a:rPr>
              <a:t>and</a:t>
            </a:r>
            <a:r>
              <a:rPr lang="en-US" altLang="en-US" sz="4400" b="1" dirty="0">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must call more on</a:t>
            </a:r>
            <a:r>
              <a:rPr lang="en-US" altLang="en-US" sz="4400" b="1" dirty="0">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GOD’S GRACE.</a:t>
            </a:r>
          </a:p>
        </p:txBody>
      </p:sp>
      <p:sp>
        <p:nvSpPr>
          <p:cNvPr id="11" name="Text Box 4"/>
          <p:cNvSpPr txBox="1">
            <a:spLocks noChangeArrowheads="1"/>
          </p:cNvSpPr>
          <p:nvPr/>
        </p:nvSpPr>
        <p:spPr bwMode="auto">
          <a:xfrm>
            <a:off x="1181100" y="5867400"/>
            <a:ext cx="8610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dirty="0">
                <a:latin typeface="Arial" panose="020B0604020202020204" pitchFamily="34" charset="0"/>
                <a:ea typeface="Franklin Gothic Book" charset="0"/>
                <a:cs typeface="Arial" panose="020B0604020202020204" pitchFamily="34" charset="0"/>
              </a:rPr>
              <a:t>Illustration: Samuel (1 Sam. 2-3)</a:t>
            </a:r>
          </a:p>
        </p:txBody>
      </p:sp>
      <p:sp>
        <p:nvSpPr>
          <p:cNvPr id="4" name="Title 3">
            <a:extLst>
              <a:ext uri="{FF2B5EF4-FFF2-40B4-BE49-F238E27FC236}">
                <a16:creationId xmlns:a16="http://schemas.microsoft.com/office/drawing/2014/main" xmlns="" id="{7C939B6A-0129-4B35-A9C2-0E8204D8ABDE}"/>
              </a:ext>
            </a:extLst>
          </p:cNvPr>
          <p:cNvSpPr>
            <a:spLocks noGrp="1"/>
          </p:cNvSpPr>
          <p:nvPr>
            <p:ph type="title"/>
          </p:nvPr>
        </p:nvSpPr>
        <p:spPr/>
        <p:txBody>
          <a:bodyPr/>
          <a:lstStyle/>
          <a:p>
            <a:endParaRPr lang="en-PH"/>
          </a:p>
        </p:txBody>
      </p:sp>
      <p:sp>
        <p:nvSpPr>
          <p:cNvPr id="13" name="Title 1">
            <a:extLst>
              <a:ext uri="{FF2B5EF4-FFF2-40B4-BE49-F238E27FC236}">
                <a16:creationId xmlns:a16="http://schemas.microsoft.com/office/drawing/2014/main" xmlns="" id="{69644680-271D-46F1-9667-53AC087B9680}"/>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1967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1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1000"/>
                                        <p:tgtEl>
                                          <p:spTgt spid="11">
                                            <p:txEl>
                                              <p:pRg st="0" end="0"/>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4. </a:t>
            </a:r>
            <a:r>
              <a:rPr lang="en-US" sz="4400" b="1" dirty="0">
                <a:solidFill>
                  <a:srgbClr val="FFFF00"/>
                </a:solidFill>
                <a:latin typeface="Arial" panose="020B0604020202020204" pitchFamily="34" charset="0"/>
                <a:cs typeface="Arial" panose="020B0604020202020204" pitchFamily="34" charset="0"/>
              </a:rPr>
              <a:t>MOTIVATION</a:t>
            </a:r>
            <a:r>
              <a:rPr lang="en-US" sz="4400" dirty="0">
                <a:latin typeface="Arial" panose="020B0604020202020204" pitchFamily="34" charset="0"/>
                <a:cs typeface="Arial" panose="020B0604020202020204" pitchFamily="34" charset="0"/>
              </a:rPr>
              <a:t> test </a:t>
            </a:r>
          </a:p>
        </p:txBody>
      </p:sp>
      <p:sp>
        <p:nvSpPr>
          <p:cNvPr id="12" name="TextBox 11"/>
          <p:cNvSpPr txBox="1">
            <a:spLocks noChangeArrowheads="1"/>
          </p:cNvSpPr>
          <p:nvPr/>
        </p:nvSpPr>
        <p:spPr bwMode="auto">
          <a:xfrm>
            <a:off x="1676400" y="2981742"/>
            <a:ext cx="10363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a:t>
            </a:r>
            <a:r>
              <a:rPr lang="en-US" altLang="en-US" sz="4400" b="1" dirty="0">
                <a:latin typeface="Arial" panose="020B0604020202020204" pitchFamily="34" charset="0"/>
                <a:ea typeface="Franklin Gothic Book" charset="0"/>
                <a:cs typeface="Arial" panose="020B0604020202020204" pitchFamily="34" charset="0"/>
              </a:rPr>
              <a:t>inner</a:t>
            </a:r>
            <a:r>
              <a:rPr lang="en-US" altLang="en-US" sz="4400" dirty="0">
                <a:latin typeface="Arial" panose="020B0604020202020204" pitchFamily="34" charset="0"/>
                <a:ea typeface="Franklin Gothic Book" charset="0"/>
                <a:cs typeface="Arial" panose="020B0604020202020204" pitchFamily="34" charset="0"/>
              </a:rPr>
              <a:t> and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OUTER FORCES </a:t>
            </a:r>
            <a:r>
              <a:rPr lang="en-US" altLang="en-US" sz="4400" dirty="0">
                <a:latin typeface="Arial" panose="020B0604020202020204" pitchFamily="34" charset="0"/>
                <a:ea typeface="Franklin Gothic Book" charset="0"/>
                <a:cs typeface="Arial" panose="020B0604020202020204" pitchFamily="34" charset="0"/>
              </a:rPr>
              <a:t>influencing his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DECISION</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making</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process are tested.</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4" name="Title 3">
            <a:extLst>
              <a:ext uri="{FF2B5EF4-FFF2-40B4-BE49-F238E27FC236}">
                <a16:creationId xmlns:a16="http://schemas.microsoft.com/office/drawing/2014/main" xmlns="" id="{6066067E-AF7C-478D-9E04-69EFD24A2547}"/>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A68F3101-E3CD-4452-A4DE-66055870DDB9}"/>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5892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4. </a:t>
            </a:r>
            <a:r>
              <a:rPr lang="en-US" sz="4400" b="1" dirty="0">
                <a:solidFill>
                  <a:srgbClr val="FFFF00"/>
                </a:solidFill>
                <a:latin typeface="Arial" panose="020B0604020202020204" pitchFamily="34" charset="0"/>
                <a:cs typeface="Arial" panose="020B0604020202020204" pitchFamily="34" charset="0"/>
              </a:rPr>
              <a:t>MOTIVATION</a:t>
            </a:r>
            <a:r>
              <a:rPr lang="en-US" sz="4400" dirty="0">
                <a:latin typeface="Arial" panose="020B0604020202020204" pitchFamily="34" charset="0"/>
                <a:cs typeface="Arial" panose="020B0604020202020204" pitchFamily="34" charset="0"/>
              </a:rPr>
              <a:t> test </a:t>
            </a:r>
          </a:p>
        </p:txBody>
      </p:sp>
      <p:sp>
        <p:nvSpPr>
          <p:cNvPr id="13" name="Text Box 4"/>
          <p:cNvSpPr txBox="1">
            <a:spLocks noChangeArrowheads="1"/>
          </p:cNvSpPr>
          <p:nvPr/>
        </p:nvSpPr>
        <p:spPr bwMode="auto">
          <a:xfrm>
            <a:off x="2203939" y="3540149"/>
            <a:ext cx="930226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dirty="0">
                <a:latin typeface="Arial" panose="020B0604020202020204" pitchFamily="34" charset="0"/>
                <a:ea typeface="Franklin Gothic Book" charset="0"/>
                <a:cs typeface="Arial" panose="020B0604020202020204" pitchFamily="34" charset="0"/>
              </a:rPr>
              <a:t>to</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DISCLOSE</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in a leader his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INNER</a:t>
            </a:r>
            <a:r>
              <a:rPr lang="en-US" altLang="en-US" sz="4400" dirty="0">
                <a:solidFill>
                  <a:srgbClr val="FFFF00"/>
                </a:solidFill>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DRIVES</a:t>
            </a:r>
            <a:r>
              <a:rPr lang="en-US" altLang="en-US" sz="4400" dirty="0">
                <a:solidFill>
                  <a:srgbClr val="FFFF00"/>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and</a:t>
            </a:r>
          </a:p>
        </p:txBody>
      </p:sp>
      <p:sp>
        <p:nvSpPr>
          <p:cNvPr id="14" name="Text Box 4"/>
          <p:cNvSpPr txBox="1">
            <a:spLocks noChangeArrowheads="1"/>
          </p:cNvSpPr>
          <p:nvPr/>
        </p:nvSpPr>
        <p:spPr bwMode="auto">
          <a:xfrm>
            <a:off x="1638300" y="2964359"/>
            <a:ext cx="4457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purpose:  </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15" name="Text Box 4"/>
          <p:cNvSpPr txBox="1">
            <a:spLocks noChangeArrowheads="1"/>
          </p:cNvSpPr>
          <p:nvPr/>
        </p:nvSpPr>
        <p:spPr bwMode="auto">
          <a:xfrm>
            <a:off x="5505450" y="4209157"/>
            <a:ext cx="72199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b="1" dirty="0">
                <a:solidFill>
                  <a:srgbClr val="FFFF00"/>
                </a:solidFill>
                <a:latin typeface="Arial" panose="020B0604020202020204" pitchFamily="34" charset="0"/>
                <a:ea typeface="Franklin Gothic Book" charset="0"/>
                <a:cs typeface="Arial" panose="020B0604020202020204" pitchFamily="34" charset="0"/>
              </a:rPr>
              <a:t>PURIFY</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them into desires  for the glory of God</a:t>
            </a:r>
          </a:p>
        </p:txBody>
      </p:sp>
      <p:sp>
        <p:nvSpPr>
          <p:cNvPr id="16" name="Text Box 4"/>
          <p:cNvSpPr txBox="1">
            <a:spLocks noChangeArrowheads="1"/>
          </p:cNvSpPr>
          <p:nvPr/>
        </p:nvSpPr>
        <p:spPr bwMode="auto">
          <a:xfrm>
            <a:off x="990600" y="57912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dirty="0">
                <a:latin typeface="Arial" panose="020B0604020202020204" pitchFamily="34" charset="0"/>
                <a:ea typeface="Franklin Gothic Book" charset="0"/>
                <a:cs typeface="Arial" panose="020B0604020202020204" pitchFamily="34" charset="0"/>
              </a:rPr>
              <a:t>Illustration: Balaam, (Num. 22-24)</a:t>
            </a:r>
          </a:p>
        </p:txBody>
      </p:sp>
      <p:sp>
        <p:nvSpPr>
          <p:cNvPr id="4" name="Title 3">
            <a:extLst>
              <a:ext uri="{FF2B5EF4-FFF2-40B4-BE49-F238E27FC236}">
                <a16:creationId xmlns:a16="http://schemas.microsoft.com/office/drawing/2014/main" xmlns="" id="{9E536FD4-26B3-499A-BA3F-A53DA31391BB}"/>
              </a:ext>
            </a:extLst>
          </p:cNvPr>
          <p:cNvSpPr>
            <a:spLocks noGrp="1"/>
          </p:cNvSpPr>
          <p:nvPr>
            <p:ph type="title"/>
          </p:nvPr>
        </p:nvSpPr>
        <p:spPr/>
        <p:txBody>
          <a:bodyPr/>
          <a:lstStyle/>
          <a:p>
            <a:endParaRPr lang="en-PH"/>
          </a:p>
        </p:txBody>
      </p:sp>
      <p:sp>
        <p:nvSpPr>
          <p:cNvPr id="11" name="Title 1">
            <a:extLst>
              <a:ext uri="{FF2B5EF4-FFF2-40B4-BE49-F238E27FC236}">
                <a16:creationId xmlns:a16="http://schemas.microsoft.com/office/drawing/2014/main" xmlns="" id="{4D71F5F6-9180-478C-8428-37D56FFC9019}"/>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8759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049462"/>
            <a:ext cx="10515600" cy="4351338"/>
          </a:xfrm>
        </p:spPr>
        <p:txBody>
          <a:bodyPr>
            <a:normAutofit/>
          </a:bodyPr>
          <a:lstStyle/>
          <a:p>
            <a:pPr marL="0" indent="0">
              <a:buNone/>
            </a:pPr>
            <a:r>
              <a:rPr lang="en-US" sz="4400" dirty="0">
                <a:latin typeface="Arial" panose="020B0604020202020204" pitchFamily="34" charset="0"/>
                <a:cs typeface="Arial" panose="020B0604020202020204" pitchFamily="34" charset="0"/>
              </a:rPr>
              <a:t>5. </a:t>
            </a:r>
            <a:r>
              <a:rPr lang="en-US" sz="4400" b="1" dirty="0">
                <a:solidFill>
                  <a:srgbClr val="FFFF00"/>
                </a:solidFill>
                <a:latin typeface="Arial" panose="020B0604020202020204" pitchFamily="34" charset="0"/>
                <a:cs typeface="Arial" panose="020B0604020202020204" pitchFamily="34" charset="0"/>
              </a:rPr>
              <a:t>SERVANT</a:t>
            </a:r>
            <a:r>
              <a:rPr lang="en-US" sz="4400" dirty="0">
                <a:latin typeface="Arial" panose="020B0604020202020204" pitchFamily="34" charset="0"/>
                <a:cs typeface="Arial" panose="020B0604020202020204" pitchFamily="34" charset="0"/>
              </a:rPr>
              <a:t> test </a:t>
            </a:r>
          </a:p>
        </p:txBody>
      </p:sp>
      <p:sp>
        <p:nvSpPr>
          <p:cNvPr id="10" name="TextBox 9"/>
          <p:cNvSpPr txBox="1">
            <a:spLocks noChangeArrowheads="1"/>
          </p:cNvSpPr>
          <p:nvPr/>
        </p:nvSpPr>
        <p:spPr bwMode="auto">
          <a:xfrm>
            <a:off x="1752600" y="2981742"/>
            <a:ext cx="10210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leader’s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HUMILITY</a:t>
            </a:r>
            <a:r>
              <a:rPr lang="en-US" altLang="en-US" sz="4400" dirty="0">
                <a:latin typeface="Arial" panose="020B0604020202020204" pitchFamily="34" charset="0"/>
                <a:ea typeface="Franklin Gothic Book" charset="0"/>
                <a:cs typeface="Arial" panose="020B0604020202020204" pitchFamily="34" charset="0"/>
              </a:rPr>
              <a:t> is tested by asking him to do menial tasks that seem below his high calling in God.</a:t>
            </a:r>
          </a:p>
        </p:txBody>
      </p:sp>
      <p:sp>
        <p:nvSpPr>
          <p:cNvPr id="4" name="Title 3">
            <a:extLst>
              <a:ext uri="{FF2B5EF4-FFF2-40B4-BE49-F238E27FC236}">
                <a16:creationId xmlns:a16="http://schemas.microsoft.com/office/drawing/2014/main" xmlns="" id="{EEE323FF-69EB-4BB1-8997-B2D5B98B48C1}"/>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182DE0C7-928D-42AE-9A50-ED3F778C5EDF}"/>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1575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1752600" y="3011894"/>
            <a:ext cx="4343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200" dirty="0">
                <a:latin typeface="Arial" panose="020B0604020202020204" pitchFamily="34" charset="0"/>
                <a:ea typeface="Franklin Gothic Book" charset="0"/>
                <a:cs typeface="Arial" panose="020B0604020202020204" pitchFamily="34" charset="0"/>
              </a:rPr>
              <a:t> The purpose:  </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11" name="TextBox 10"/>
          <p:cNvSpPr txBox="1">
            <a:spLocks noChangeArrowheads="1"/>
          </p:cNvSpPr>
          <p:nvPr/>
        </p:nvSpPr>
        <p:spPr bwMode="auto">
          <a:xfrm>
            <a:off x="5410200" y="3023444"/>
            <a:ext cx="6324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200" dirty="0">
                <a:latin typeface="Arial" panose="020B0604020202020204" pitchFamily="34" charset="0"/>
                <a:ea typeface="Franklin Gothic Book" charset="0"/>
                <a:cs typeface="Arial" panose="020B0604020202020204" pitchFamily="34" charset="0"/>
              </a:rPr>
              <a:t>to</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DISCERN</a:t>
            </a:r>
            <a:r>
              <a:rPr lang="en-US" altLang="en-US" sz="4200" dirty="0">
                <a:solidFill>
                  <a:srgbClr val="FFFF00"/>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the leader’s</a:t>
            </a:r>
          </a:p>
        </p:txBody>
      </p:sp>
      <p:sp>
        <p:nvSpPr>
          <p:cNvPr id="17" name="TextBox 16"/>
          <p:cNvSpPr txBox="1">
            <a:spLocks noChangeArrowheads="1"/>
          </p:cNvSpPr>
          <p:nvPr/>
        </p:nvSpPr>
        <p:spPr bwMode="auto">
          <a:xfrm>
            <a:off x="1752600" y="434465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400" b="1" dirty="0">
                <a:solidFill>
                  <a:srgbClr val="FFFF00"/>
                </a:solidFill>
                <a:latin typeface="Arial" panose="020B0604020202020204" pitchFamily="34" charset="0"/>
                <a:ea typeface="Franklin Gothic Book" charset="0"/>
                <a:cs typeface="Arial" panose="020B0604020202020204" pitchFamily="34" charset="0"/>
              </a:rPr>
              <a:t>DESIRES</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to</a:t>
            </a:r>
            <a:r>
              <a:rPr lang="en-US" altLang="en-US" sz="4400" b="1" dirty="0">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help</a:t>
            </a:r>
            <a:r>
              <a:rPr lang="en-US" altLang="en-US" sz="4400" dirty="0">
                <a:latin typeface="Arial" panose="020B0604020202020204" pitchFamily="34" charset="0"/>
                <a:ea typeface="Franklin Gothic Book" charset="0"/>
                <a:cs typeface="Arial" panose="020B0604020202020204" pitchFamily="34" charset="0"/>
              </a:rPr>
              <a:t> and to</a:t>
            </a:r>
            <a:r>
              <a:rPr lang="en-US" altLang="en-US" sz="4400" b="1" dirty="0">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SERVE</a:t>
            </a:r>
            <a:r>
              <a:rPr lang="en-US" altLang="en-US" sz="4400" dirty="0">
                <a:solidFill>
                  <a:srgbClr val="FFFF00"/>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or to be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POPULAR</a:t>
            </a:r>
          </a:p>
        </p:txBody>
      </p:sp>
      <p:sp>
        <p:nvSpPr>
          <p:cNvPr id="18" name="Text Box 4"/>
          <p:cNvSpPr txBox="1">
            <a:spLocks noChangeArrowheads="1"/>
          </p:cNvSpPr>
          <p:nvPr/>
        </p:nvSpPr>
        <p:spPr bwMode="auto">
          <a:xfrm>
            <a:off x="1066800" y="5867400"/>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400" dirty="0">
                <a:latin typeface="Arial" panose="020B0604020202020204" pitchFamily="34" charset="0"/>
                <a:ea typeface="Franklin Gothic Book" charset="0"/>
                <a:cs typeface="Arial" panose="020B0604020202020204" pitchFamily="34" charset="0"/>
              </a:rPr>
              <a:t>Illustration: Elisha (1 Kings 19)</a:t>
            </a:r>
          </a:p>
        </p:txBody>
      </p:sp>
      <p:sp>
        <p:nvSpPr>
          <p:cNvPr id="13" name="Content Placeholder 2"/>
          <p:cNvSpPr>
            <a:spLocks noGrp="1"/>
          </p:cNvSpPr>
          <p:nvPr>
            <p:ph idx="1"/>
          </p:nvPr>
        </p:nvSpPr>
        <p:spPr>
          <a:xfrm>
            <a:off x="1066800" y="2049462"/>
            <a:ext cx="10515600" cy="962432"/>
          </a:xfrm>
        </p:spPr>
        <p:txBody>
          <a:bodyPr>
            <a:normAutofit/>
          </a:bodyPr>
          <a:lstStyle/>
          <a:p>
            <a:pPr marL="0" indent="0">
              <a:buNone/>
            </a:pPr>
            <a:r>
              <a:rPr lang="en-US" sz="4400" dirty="0">
                <a:latin typeface="Arial" panose="020B0604020202020204" pitchFamily="34" charset="0"/>
                <a:cs typeface="Arial" panose="020B0604020202020204" pitchFamily="34" charset="0"/>
              </a:rPr>
              <a:t>5. </a:t>
            </a:r>
            <a:r>
              <a:rPr lang="en-US" sz="4400" b="1" dirty="0">
                <a:solidFill>
                  <a:srgbClr val="FFFF00"/>
                </a:solidFill>
                <a:latin typeface="Arial" panose="020B0604020202020204" pitchFamily="34" charset="0"/>
                <a:cs typeface="Arial" panose="020B0604020202020204" pitchFamily="34" charset="0"/>
              </a:rPr>
              <a:t>SERVANT</a:t>
            </a:r>
            <a:r>
              <a:rPr lang="en-US" sz="4400" dirty="0">
                <a:latin typeface="Arial" panose="020B0604020202020204" pitchFamily="34" charset="0"/>
                <a:cs typeface="Arial" panose="020B0604020202020204" pitchFamily="34" charset="0"/>
              </a:rPr>
              <a:t> test </a:t>
            </a:r>
          </a:p>
        </p:txBody>
      </p:sp>
      <p:sp>
        <p:nvSpPr>
          <p:cNvPr id="14" name="TextBox 13"/>
          <p:cNvSpPr txBox="1">
            <a:spLocks noChangeArrowheads="1"/>
          </p:cNvSpPr>
          <p:nvPr/>
        </p:nvSpPr>
        <p:spPr bwMode="auto">
          <a:xfrm>
            <a:off x="1752600" y="3617536"/>
            <a:ext cx="960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200" b="1" dirty="0">
                <a:solidFill>
                  <a:srgbClr val="FFFF00"/>
                </a:solidFill>
                <a:latin typeface="Arial" panose="020B0604020202020204" pitchFamily="34" charset="0"/>
                <a:ea typeface="Franklin Gothic Book" charset="0"/>
                <a:cs typeface="Arial" panose="020B0604020202020204" pitchFamily="34" charset="0"/>
              </a:rPr>
              <a:t>COMMITMENT</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to</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SERVICE </a:t>
            </a:r>
            <a:r>
              <a:rPr lang="en-US" altLang="en-US" sz="4000" dirty="0">
                <a:latin typeface="Arial" panose="020B0604020202020204" pitchFamily="34" charset="0"/>
                <a:ea typeface="Franklin Gothic Book" charset="0"/>
                <a:cs typeface="Arial" panose="020B0604020202020204" pitchFamily="34" charset="0"/>
              </a:rPr>
              <a:t>if he really</a:t>
            </a:r>
            <a:endParaRPr lang="en-US" altLang="en-US" sz="4200" b="1" dirty="0">
              <a:solidFill>
                <a:srgbClr val="FFFF00"/>
              </a:solidFill>
              <a:latin typeface="Arial" panose="020B0604020202020204" pitchFamily="34" charset="0"/>
              <a:ea typeface="Franklin Gothic Book" charset="0"/>
              <a:cs typeface="Arial" panose="020B0604020202020204" pitchFamily="34" charset="0"/>
            </a:endParaRPr>
          </a:p>
        </p:txBody>
      </p:sp>
      <p:sp>
        <p:nvSpPr>
          <p:cNvPr id="3" name="Title 2">
            <a:extLst>
              <a:ext uri="{FF2B5EF4-FFF2-40B4-BE49-F238E27FC236}">
                <a16:creationId xmlns:a16="http://schemas.microsoft.com/office/drawing/2014/main" xmlns="" id="{FBA61902-649C-4A23-9F8F-E8F6D36920AC}"/>
              </a:ext>
            </a:extLst>
          </p:cNvPr>
          <p:cNvSpPr>
            <a:spLocks noGrp="1"/>
          </p:cNvSpPr>
          <p:nvPr>
            <p:ph type="title"/>
          </p:nvPr>
        </p:nvSpPr>
        <p:spPr/>
        <p:txBody>
          <a:bodyPr/>
          <a:lstStyle/>
          <a:p>
            <a:endParaRPr lang="en-PH"/>
          </a:p>
        </p:txBody>
      </p:sp>
      <p:sp>
        <p:nvSpPr>
          <p:cNvPr id="15" name="Title 1">
            <a:extLst>
              <a:ext uri="{FF2B5EF4-FFF2-40B4-BE49-F238E27FC236}">
                <a16:creationId xmlns:a16="http://schemas.microsoft.com/office/drawing/2014/main" xmlns="" id="{51FD6209-920B-42A2-8848-A9FA37DDE03F}"/>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6045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left)">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9"/>
            <a:ext cx="8946541" cy="995082"/>
          </a:xfrm>
        </p:spPr>
        <p:txBody>
          <a:bodyPr>
            <a:normAutofit/>
          </a:bodyPr>
          <a:lstStyle/>
          <a:p>
            <a:pPr marL="0" indent="0">
              <a:buNone/>
            </a:pPr>
            <a:r>
              <a:rPr lang="en-US" sz="4400" dirty="0">
                <a:latin typeface="Arial" panose="020B0604020202020204" pitchFamily="34" charset="0"/>
                <a:cs typeface="Arial" panose="020B0604020202020204" pitchFamily="34" charset="0"/>
              </a:rPr>
              <a:t>6. </a:t>
            </a:r>
            <a:r>
              <a:rPr lang="en-US" sz="4400" b="1" dirty="0">
                <a:solidFill>
                  <a:srgbClr val="FFFF00"/>
                </a:solidFill>
                <a:latin typeface="Arial" panose="020B0604020202020204" pitchFamily="34" charset="0"/>
                <a:cs typeface="Arial" panose="020B0604020202020204" pitchFamily="34" charset="0"/>
              </a:rPr>
              <a:t>WILDERNESS</a:t>
            </a:r>
            <a:r>
              <a:rPr lang="en-US" sz="4400" dirty="0">
                <a:latin typeface="Arial" panose="020B0604020202020204" pitchFamily="34" charset="0"/>
                <a:cs typeface="Arial" panose="020B0604020202020204" pitchFamily="34" charset="0"/>
              </a:rPr>
              <a:t> test </a:t>
            </a:r>
          </a:p>
        </p:txBody>
      </p:sp>
      <p:sp>
        <p:nvSpPr>
          <p:cNvPr id="13" name="TextBox 12"/>
          <p:cNvSpPr txBox="1">
            <a:spLocks noChangeArrowheads="1"/>
          </p:cNvSpPr>
          <p:nvPr/>
        </p:nvSpPr>
        <p:spPr bwMode="auto">
          <a:xfrm>
            <a:off x="1752600" y="2905542"/>
            <a:ext cx="10134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leader is put in a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MATERIALLY </a:t>
            </a:r>
            <a:r>
              <a:rPr lang="en-US" altLang="en-US" sz="4400" dirty="0">
                <a:latin typeface="Arial" panose="020B0604020202020204" pitchFamily="34" charset="0"/>
                <a:ea typeface="Franklin Gothic Book" charset="0"/>
                <a:cs typeface="Arial" panose="020B0604020202020204" pitchFamily="34" charset="0"/>
              </a:rPr>
              <a:t>and</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SPIRITUALLY DRY </a:t>
            </a:r>
            <a:r>
              <a:rPr lang="en-US" altLang="en-US" sz="4400" dirty="0">
                <a:latin typeface="Arial" panose="020B0604020202020204" pitchFamily="34" charset="0"/>
                <a:ea typeface="Franklin Gothic Book" charset="0"/>
                <a:cs typeface="Arial" panose="020B0604020202020204" pitchFamily="34" charset="0"/>
              </a:rPr>
              <a:t>or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DESOLATE </a:t>
            </a:r>
            <a:r>
              <a:rPr lang="en-US" altLang="en-US" sz="4400" dirty="0">
                <a:latin typeface="Arial" panose="020B0604020202020204" pitchFamily="34" charset="0"/>
                <a:ea typeface="Franklin Gothic Book" charset="0"/>
                <a:cs typeface="Arial" panose="020B0604020202020204" pitchFamily="34" charset="0"/>
              </a:rPr>
              <a:t>place.</a:t>
            </a:r>
          </a:p>
        </p:txBody>
      </p:sp>
      <p:sp>
        <p:nvSpPr>
          <p:cNvPr id="4" name="Title 3">
            <a:extLst>
              <a:ext uri="{FF2B5EF4-FFF2-40B4-BE49-F238E27FC236}">
                <a16:creationId xmlns:a16="http://schemas.microsoft.com/office/drawing/2014/main" xmlns="" id="{A12386CA-4491-4972-8239-364BA2FCDE5B}"/>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B51473BB-E017-4ADD-A885-1CFCB229E139}"/>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217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1" cy="838200"/>
          </a:xfrm>
        </p:spPr>
        <p:txBody>
          <a:bodyPr>
            <a:noAutofit/>
          </a:bodyPr>
          <a:lstStyle/>
          <a:p>
            <a:pPr algn="ctr"/>
            <a:r>
              <a:rPr lang="en-US" sz="5000" b="1" dirty="0">
                <a:solidFill>
                  <a:schemeClr val="bg1"/>
                </a:solidFill>
                <a:latin typeface="Arial" panose="020B0604020202020204" pitchFamily="34" charset="0"/>
                <a:cs typeface="Arial" panose="020B0604020202020204" pitchFamily="34" charset="0"/>
              </a:rPr>
              <a:t>A DEFINITION FOR TESTING</a:t>
            </a:r>
          </a:p>
        </p:txBody>
      </p:sp>
      <p:sp>
        <p:nvSpPr>
          <p:cNvPr id="3" name="Content Placeholder 2"/>
          <p:cNvSpPr>
            <a:spLocks noGrp="1"/>
          </p:cNvSpPr>
          <p:nvPr>
            <p:ph idx="1"/>
          </p:nvPr>
        </p:nvSpPr>
        <p:spPr>
          <a:xfrm>
            <a:off x="913795" y="2133600"/>
            <a:ext cx="10353761" cy="2514600"/>
          </a:xfrm>
        </p:spPr>
        <p:txBody>
          <a:bodyPr>
            <a:normAutofit/>
          </a:bodyPr>
          <a:lstStyle/>
          <a:p>
            <a:pPr marL="0" indent="0" algn="ctr">
              <a:lnSpc>
                <a:spcPct val="100000"/>
              </a:lnSpc>
              <a:buNone/>
            </a:pPr>
            <a:r>
              <a:rPr lang="en-US" sz="5000" dirty="0">
                <a:latin typeface="Arial" panose="020B0604020202020204" pitchFamily="34" charset="0"/>
                <a:cs typeface="Arial" panose="020B0604020202020204" pitchFamily="34" charset="0"/>
              </a:rPr>
              <a:t>An opportunity which challenges the leader to demonstrate his/her potential &amp; maturity.</a:t>
            </a:r>
          </a:p>
        </p:txBody>
      </p:sp>
    </p:spTree>
    <p:extLst>
      <p:ext uri="{BB962C8B-B14F-4D97-AF65-F5344CB8AC3E}">
        <p14:creationId xmlns:p14="http://schemas.microsoft.com/office/powerpoint/2010/main" val="2023869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xmlns="" id="{E17431B2-1409-6449-AEF5-C634BCAEF65D}"/>
              </a:ext>
            </a:extLst>
          </p:cNvPr>
          <p:cNvSpPr txBox="1">
            <a:spLocks noChangeArrowheads="1"/>
          </p:cNvSpPr>
          <p:nvPr/>
        </p:nvSpPr>
        <p:spPr bwMode="auto">
          <a:xfrm>
            <a:off x="1752600" y="2819400"/>
            <a:ext cx="3693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000" dirty="0">
                <a:latin typeface="Arial" panose="020B0604020202020204" pitchFamily="34" charset="0"/>
                <a:ea typeface="Franklin Gothic Book" charset="0"/>
                <a:cs typeface="Arial" panose="020B0604020202020204" pitchFamily="34" charset="0"/>
              </a:rPr>
              <a:t> The purpose:  </a:t>
            </a:r>
            <a:endParaRPr lang="en-US" altLang="en-US" sz="4000" b="1" dirty="0">
              <a:latin typeface="Arial" panose="020B0604020202020204" pitchFamily="34" charset="0"/>
              <a:ea typeface="Franklin Gothic Book" charset="0"/>
              <a:cs typeface="Arial" panose="020B0604020202020204" pitchFamily="34" charset="0"/>
            </a:endParaRPr>
          </a:p>
        </p:txBody>
      </p:sp>
      <p:sp>
        <p:nvSpPr>
          <p:cNvPr id="6" name="TextBox 5">
            <a:extLst>
              <a:ext uri="{FF2B5EF4-FFF2-40B4-BE49-F238E27FC236}">
                <a16:creationId xmlns:a16="http://schemas.microsoft.com/office/drawing/2014/main" xmlns="" id="{7D2719ED-C1CB-8E4C-8FAF-C79EA764BF5D}"/>
              </a:ext>
            </a:extLst>
          </p:cNvPr>
          <p:cNvSpPr txBox="1">
            <a:spLocks noChangeArrowheads="1"/>
          </p:cNvSpPr>
          <p:nvPr/>
        </p:nvSpPr>
        <p:spPr bwMode="auto">
          <a:xfrm>
            <a:off x="5208104" y="2785408"/>
            <a:ext cx="65266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000" dirty="0">
                <a:latin typeface="Arial" panose="020B0604020202020204" pitchFamily="34" charset="0"/>
                <a:ea typeface="Franklin Gothic Book" charset="0"/>
                <a:cs typeface="Arial" panose="020B0604020202020204" pitchFamily="34" charset="0"/>
              </a:rPr>
              <a:t>to</a:t>
            </a:r>
            <a:r>
              <a:rPr lang="en-US" altLang="en-US" sz="4000" b="1" dirty="0">
                <a:latin typeface="Arial" panose="020B0604020202020204" pitchFamily="34" charset="0"/>
                <a:ea typeface="Franklin Gothic Book" charset="0"/>
                <a:cs typeface="Arial" panose="020B0604020202020204" pitchFamily="34" charset="0"/>
              </a:rPr>
              <a:t>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APPRECIATE</a:t>
            </a:r>
            <a:r>
              <a:rPr lang="en-US" altLang="en-US" sz="4000" dirty="0">
                <a:solidFill>
                  <a:srgbClr val="FFFF00"/>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the</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GOOD</a:t>
            </a:r>
          </a:p>
        </p:txBody>
      </p:sp>
      <p:sp>
        <p:nvSpPr>
          <p:cNvPr id="7" name="TextBox 6">
            <a:extLst>
              <a:ext uri="{FF2B5EF4-FFF2-40B4-BE49-F238E27FC236}">
                <a16:creationId xmlns:a16="http://schemas.microsoft.com/office/drawing/2014/main" xmlns="" id="{8092D27D-8D32-C546-B01A-69408D6279DA}"/>
              </a:ext>
            </a:extLst>
          </p:cNvPr>
          <p:cNvSpPr txBox="1">
            <a:spLocks noChangeArrowheads="1"/>
          </p:cNvSpPr>
          <p:nvPr/>
        </p:nvSpPr>
        <p:spPr bwMode="auto">
          <a:xfrm>
            <a:off x="2057400" y="4648200"/>
            <a:ext cx="10134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000" b="1" dirty="0">
                <a:solidFill>
                  <a:srgbClr val="FFFF00"/>
                </a:solidFill>
                <a:latin typeface="Arial" panose="020B0604020202020204" pitchFamily="34" charset="0"/>
                <a:ea typeface="Franklin Gothic Book" charset="0"/>
                <a:cs typeface="Arial" panose="020B0604020202020204" pitchFamily="34" charset="0"/>
              </a:rPr>
              <a:t>WAYS</a:t>
            </a:r>
            <a:r>
              <a:rPr lang="en-US" altLang="en-US" sz="40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of the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WORLD</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and to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TEACH</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him the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ways</a:t>
            </a:r>
            <a:r>
              <a:rPr lang="en-US" altLang="en-US" sz="4000" b="1" dirty="0">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of</a:t>
            </a:r>
            <a:r>
              <a:rPr lang="en-US" altLang="en-US" sz="40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HIS SPIRIT</a:t>
            </a:r>
            <a:r>
              <a:rPr lang="en-US" altLang="en-US" sz="4000" b="1" dirty="0">
                <a:latin typeface="Arial" panose="020B0604020202020204" pitchFamily="34" charset="0"/>
                <a:ea typeface="Franklin Gothic Book" charset="0"/>
                <a:cs typeface="Arial" panose="020B0604020202020204" pitchFamily="34" charset="0"/>
              </a:rPr>
              <a:t>.</a:t>
            </a:r>
          </a:p>
        </p:txBody>
      </p:sp>
      <p:sp>
        <p:nvSpPr>
          <p:cNvPr id="8" name="Text Box 4">
            <a:extLst>
              <a:ext uri="{FF2B5EF4-FFF2-40B4-BE49-F238E27FC236}">
                <a16:creationId xmlns:a16="http://schemas.microsoft.com/office/drawing/2014/main" xmlns="" id="{322AFC22-472E-1E4A-9696-4F0B9F6E2C1E}"/>
              </a:ext>
            </a:extLst>
          </p:cNvPr>
          <p:cNvSpPr txBox="1">
            <a:spLocks noChangeArrowheads="1"/>
          </p:cNvSpPr>
          <p:nvPr/>
        </p:nvSpPr>
        <p:spPr bwMode="auto">
          <a:xfrm>
            <a:off x="1103312" y="5971639"/>
            <a:ext cx="79127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000" dirty="0">
                <a:latin typeface="Arial" panose="020B0604020202020204" pitchFamily="34" charset="0"/>
                <a:ea typeface="Franklin Gothic Book" charset="0"/>
                <a:cs typeface="Arial" panose="020B0604020202020204" pitchFamily="34" charset="0"/>
              </a:rPr>
              <a:t>Illustration: Moses (Exodus 2-3)</a:t>
            </a:r>
          </a:p>
        </p:txBody>
      </p:sp>
      <p:sp>
        <p:nvSpPr>
          <p:cNvPr id="10" name="Content Placeholder 2"/>
          <p:cNvSpPr>
            <a:spLocks noGrp="1"/>
          </p:cNvSpPr>
          <p:nvPr>
            <p:ph idx="1"/>
          </p:nvPr>
        </p:nvSpPr>
        <p:spPr>
          <a:xfrm>
            <a:off x="1103312" y="2052919"/>
            <a:ext cx="8946541" cy="995082"/>
          </a:xfrm>
        </p:spPr>
        <p:txBody>
          <a:bodyPr>
            <a:normAutofit/>
          </a:bodyPr>
          <a:lstStyle/>
          <a:p>
            <a:pPr marL="0" indent="0">
              <a:buNone/>
            </a:pPr>
            <a:r>
              <a:rPr lang="en-US" sz="4400" dirty="0">
                <a:latin typeface="Arial" panose="020B0604020202020204" pitchFamily="34" charset="0"/>
                <a:cs typeface="Arial" panose="020B0604020202020204" pitchFamily="34" charset="0"/>
              </a:rPr>
              <a:t>6. </a:t>
            </a:r>
            <a:r>
              <a:rPr lang="en-US" sz="4400" b="1" dirty="0">
                <a:solidFill>
                  <a:srgbClr val="FFFF00"/>
                </a:solidFill>
                <a:latin typeface="Arial" panose="020B0604020202020204" pitchFamily="34" charset="0"/>
                <a:cs typeface="Arial" panose="020B0604020202020204" pitchFamily="34" charset="0"/>
              </a:rPr>
              <a:t>WILDERNESS</a:t>
            </a:r>
            <a:r>
              <a:rPr lang="en-US" sz="4400" dirty="0">
                <a:latin typeface="Arial" panose="020B0604020202020204" pitchFamily="34" charset="0"/>
                <a:cs typeface="Arial" panose="020B0604020202020204" pitchFamily="34" charset="0"/>
              </a:rPr>
              <a:t> test </a:t>
            </a:r>
          </a:p>
        </p:txBody>
      </p:sp>
      <p:sp>
        <p:nvSpPr>
          <p:cNvPr id="12" name="TextBox 11">
            <a:extLst>
              <a:ext uri="{FF2B5EF4-FFF2-40B4-BE49-F238E27FC236}">
                <a16:creationId xmlns:a16="http://schemas.microsoft.com/office/drawing/2014/main" xmlns="" id="{7D2719ED-C1CB-8E4C-8FAF-C79EA764BF5D}"/>
              </a:ext>
            </a:extLst>
          </p:cNvPr>
          <p:cNvSpPr txBox="1">
            <a:spLocks noChangeArrowheads="1"/>
          </p:cNvSpPr>
          <p:nvPr/>
        </p:nvSpPr>
        <p:spPr bwMode="auto">
          <a:xfrm>
            <a:off x="2057400" y="3417376"/>
            <a:ext cx="998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000" b="1" dirty="0">
                <a:solidFill>
                  <a:srgbClr val="FFFF00"/>
                </a:solidFill>
                <a:latin typeface="Arial" panose="020B0604020202020204" pitchFamily="34" charset="0"/>
                <a:ea typeface="Franklin Gothic Book" charset="0"/>
                <a:cs typeface="Arial" panose="020B0604020202020204" pitchFamily="34" charset="0"/>
              </a:rPr>
              <a:t>THINGS </a:t>
            </a:r>
            <a:r>
              <a:rPr lang="en-US" altLang="en-US" sz="4000" dirty="0">
                <a:latin typeface="Arial" panose="020B0604020202020204" pitchFamily="34" charset="0"/>
                <a:ea typeface="Franklin Gothic Book" charset="0"/>
                <a:cs typeface="Arial" panose="020B0604020202020204" pitchFamily="34" charset="0"/>
              </a:rPr>
              <a:t>God has put in his life and to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STRIP</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the leader of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ALL </a:t>
            </a:r>
            <a:r>
              <a:rPr lang="en-US" altLang="en-US" sz="4000" dirty="0">
                <a:latin typeface="Arial" panose="020B0604020202020204" pitchFamily="34" charset="0"/>
                <a:ea typeface="Franklin Gothic Book" charset="0"/>
                <a:cs typeface="Arial" panose="020B0604020202020204" pitchFamily="34" charset="0"/>
              </a:rPr>
              <a:t>the</a:t>
            </a:r>
            <a:r>
              <a:rPr lang="en-US" altLang="en-US" sz="4000" b="1" dirty="0">
                <a:latin typeface="Arial" panose="020B0604020202020204" pitchFamily="34" charset="0"/>
                <a:ea typeface="Franklin Gothic Book" charset="0"/>
                <a:cs typeface="Arial" panose="020B0604020202020204" pitchFamily="34" charset="0"/>
              </a:rPr>
              <a:t>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WISDOM</a:t>
            </a:r>
            <a:r>
              <a:rPr lang="en-US" altLang="en-US" sz="40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and</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endParaRPr lang="en-US" altLang="en-US" sz="4000" b="1" dirty="0">
              <a:solidFill>
                <a:srgbClr val="FFFF00"/>
              </a:solidFill>
              <a:latin typeface="Arial" panose="020B0604020202020204" pitchFamily="34" charset="0"/>
              <a:ea typeface="Franklin Gothic Book" charset="0"/>
              <a:cs typeface="Arial" panose="020B0604020202020204" pitchFamily="34" charset="0"/>
            </a:endParaRPr>
          </a:p>
        </p:txBody>
      </p:sp>
      <p:sp>
        <p:nvSpPr>
          <p:cNvPr id="3" name="Title 2">
            <a:extLst>
              <a:ext uri="{FF2B5EF4-FFF2-40B4-BE49-F238E27FC236}">
                <a16:creationId xmlns:a16="http://schemas.microsoft.com/office/drawing/2014/main" xmlns="" id="{7C4FED98-3491-4CE9-8EDB-084594E5B52C}"/>
              </a:ext>
            </a:extLst>
          </p:cNvPr>
          <p:cNvSpPr>
            <a:spLocks noGrp="1"/>
          </p:cNvSpPr>
          <p:nvPr>
            <p:ph type="title"/>
          </p:nvPr>
        </p:nvSpPr>
        <p:spPr/>
        <p:txBody>
          <a:bodyPr/>
          <a:lstStyle/>
          <a:p>
            <a:endParaRPr lang="en-PH"/>
          </a:p>
        </p:txBody>
      </p:sp>
      <p:sp>
        <p:nvSpPr>
          <p:cNvPr id="13" name="Title 1">
            <a:extLst>
              <a:ext uri="{FF2B5EF4-FFF2-40B4-BE49-F238E27FC236}">
                <a16:creationId xmlns:a16="http://schemas.microsoft.com/office/drawing/2014/main" xmlns="" id="{FD6DCB57-9D25-45F4-8787-4DA81289D7E5}"/>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1953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9"/>
            <a:ext cx="8946541" cy="766482"/>
          </a:xfrm>
        </p:spPr>
        <p:txBody>
          <a:bodyPr>
            <a:normAutofit/>
          </a:bodyPr>
          <a:lstStyle/>
          <a:p>
            <a:pPr marL="0" indent="0">
              <a:buNone/>
            </a:pPr>
            <a:r>
              <a:rPr lang="en-US" sz="4400" dirty="0">
                <a:latin typeface="Arial" panose="020B0604020202020204" pitchFamily="34" charset="0"/>
                <a:cs typeface="Arial" panose="020B0604020202020204" pitchFamily="34" charset="0"/>
              </a:rPr>
              <a:t>7. </a:t>
            </a:r>
            <a:r>
              <a:rPr lang="en-US" sz="4400" b="1" spc="300" dirty="0">
                <a:solidFill>
                  <a:srgbClr val="FFFF00"/>
                </a:solidFill>
                <a:latin typeface="Arial" panose="020B0604020202020204" pitchFamily="34" charset="0"/>
                <a:cs typeface="Arial" panose="020B0604020202020204" pitchFamily="34" charset="0"/>
              </a:rPr>
              <a:t>PATIENCE</a:t>
            </a:r>
            <a:r>
              <a:rPr lang="en-US" sz="4400" dirty="0">
                <a:latin typeface="Arial" panose="020B0604020202020204" pitchFamily="34" charset="0"/>
                <a:cs typeface="Arial" panose="020B0604020202020204" pitchFamily="34" charset="0"/>
              </a:rPr>
              <a:t> test </a:t>
            </a:r>
          </a:p>
        </p:txBody>
      </p:sp>
      <p:sp>
        <p:nvSpPr>
          <p:cNvPr id="10" name="TextBox 9"/>
          <p:cNvSpPr txBox="1">
            <a:spLocks noChangeArrowheads="1"/>
          </p:cNvSpPr>
          <p:nvPr/>
        </p:nvSpPr>
        <p:spPr bwMode="auto">
          <a:xfrm>
            <a:off x="1752600" y="2896850"/>
            <a:ext cx="9372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leader’s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EXPECTATION</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is</a:t>
            </a:r>
            <a:r>
              <a:rPr lang="en-US" altLang="en-US" sz="4400" b="1" dirty="0">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NOT FULFILLED</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on time.</a:t>
            </a:r>
          </a:p>
        </p:txBody>
      </p:sp>
      <p:sp>
        <p:nvSpPr>
          <p:cNvPr id="4" name="Title 3">
            <a:extLst>
              <a:ext uri="{FF2B5EF4-FFF2-40B4-BE49-F238E27FC236}">
                <a16:creationId xmlns:a16="http://schemas.microsoft.com/office/drawing/2014/main" xmlns="" id="{11F3AD3B-45C4-4F2E-BB3D-1C0049A6E9A5}"/>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55344294-369F-49DD-A1B1-BEEAA9DB15F7}"/>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9356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xmlns="" id="{275A3392-28ED-0C41-A636-2FACB0000AC6}"/>
              </a:ext>
            </a:extLst>
          </p:cNvPr>
          <p:cNvSpPr txBox="1">
            <a:spLocks noChangeArrowheads="1"/>
          </p:cNvSpPr>
          <p:nvPr/>
        </p:nvSpPr>
        <p:spPr bwMode="auto">
          <a:xfrm>
            <a:off x="1664999" y="2819400"/>
            <a:ext cx="4545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200" dirty="0">
                <a:latin typeface="Arial" panose="020B0604020202020204" pitchFamily="34" charset="0"/>
                <a:ea typeface="Franklin Gothic Book" charset="0"/>
                <a:cs typeface="Arial" panose="020B0604020202020204" pitchFamily="34" charset="0"/>
              </a:rPr>
              <a:t> The purpose:  </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6" name="TextBox 5">
            <a:extLst>
              <a:ext uri="{FF2B5EF4-FFF2-40B4-BE49-F238E27FC236}">
                <a16:creationId xmlns:a16="http://schemas.microsoft.com/office/drawing/2014/main" xmlns="" id="{B28F1709-0028-654E-B0E8-06AFC66EAA3B}"/>
              </a:ext>
            </a:extLst>
          </p:cNvPr>
          <p:cNvSpPr txBox="1">
            <a:spLocks noChangeArrowheads="1"/>
          </p:cNvSpPr>
          <p:nvPr/>
        </p:nvSpPr>
        <p:spPr bwMode="auto">
          <a:xfrm>
            <a:off x="3657600" y="2819399"/>
            <a:ext cx="76468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200"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     for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ALL</a:t>
            </a:r>
            <a:r>
              <a:rPr lang="en-US" altLang="en-US" sz="4200"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the leader’s</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8" name="TextBox 7">
            <a:extLst>
              <a:ext uri="{FF2B5EF4-FFF2-40B4-BE49-F238E27FC236}">
                <a16:creationId xmlns:a16="http://schemas.microsoft.com/office/drawing/2014/main" xmlns="" id="{4EDC3DFC-57BB-5A44-9FA9-55183D9ABEA2}"/>
              </a:ext>
            </a:extLst>
          </p:cNvPr>
          <p:cNvSpPr txBox="1">
            <a:spLocks noChangeArrowheads="1"/>
          </p:cNvSpPr>
          <p:nvPr/>
        </p:nvSpPr>
        <p:spPr bwMode="auto">
          <a:xfrm>
            <a:off x="1664999" y="4800600"/>
            <a:ext cx="83848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Char char="-"/>
            </a:pPr>
            <a:r>
              <a:rPr lang="en-US" altLang="en-US" sz="4200" dirty="0">
                <a:latin typeface="Arial" panose="020B0604020202020204" pitchFamily="34" charset="0"/>
                <a:ea typeface="Franklin Gothic Book" charset="0"/>
                <a:cs typeface="Arial" panose="020B0604020202020204" pitchFamily="34" charset="0"/>
              </a:rPr>
              <a:t> at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600</a:t>
            </a:r>
            <a:r>
              <a:rPr lang="en-US" altLang="en-US" sz="4200"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years, flood came.</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12" name="Content Placeholder 2"/>
          <p:cNvSpPr>
            <a:spLocks noGrp="1"/>
          </p:cNvSpPr>
          <p:nvPr>
            <p:ph idx="1"/>
          </p:nvPr>
        </p:nvSpPr>
        <p:spPr>
          <a:xfrm>
            <a:off x="1103312" y="2052919"/>
            <a:ext cx="8946541" cy="766482"/>
          </a:xfrm>
        </p:spPr>
        <p:txBody>
          <a:bodyPr>
            <a:normAutofit/>
          </a:bodyPr>
          <a:lstStyle/>
          <a:p>
            <a:pPr marL="0" indent="0">
              <a:buNone/>
            </a:pPr>
            <a:r>
              <a:rPr lang="en-US" sz="4400" dirty="0">
                <a:latin typeface="Arial" panose="020B0604020202020204" pitchFamily="34" charset="0"/>
                <a:cs typeface="Arial" panose="020B0604020202020204" pitchFamily="34" charset="0"/>
              </a:rPr>
              <a:t>7. </a:t>
            </a:r>
            <a:r>
              <a:rPr lang="en-US" sz="4400" b="1" spc="300" dirty="0">
                <a:solidFill>
                  <a:srgbClr val="FFFF00"/>
                </a:solidFill>
                <a:latin typeface="Arial" panose="020B0604020202020204" pitchFamily="34" charset="0"/>
                <a:cs typeface="Arial" panose="020B0604020202020204" pitchFamily="34" charset="0"/>
              </a:rPr>
              <a:t>PATIENCE</a:t>
            </a:r>
            <a:r>
              <a:rPr lang="en-US" sz="4400" dirty="0">
                <a:latin typeface="Arial" panose="020B0604020202020204" pitchFamily="34" charset="0"/>
                <a:cs typeface="Arial" panose="020B0604020202020204" pitchFamily="34" charset="0"/>
              </a:rPr>
              <a:t> test </a:t>
            </a:r>
          </a:p>
        </p:txBody>
      </p:sp>
      <p:sp>
        <p:nvSpPr>
          <p:cNvPr id="13" name="TextBox 12">
            <a:extLst>
              <a:ext uri="{FF2B5EF4-FFF2-40B4-BE49-F238E27FC236}">
                <a16:creationId xmlns:a16="http://schemas.microsoft.com/office/drawing/2014/main" xmlns="" id="{B28F1709-0028-654E-B0E8-06AFC66EAA3B}"/>
              </a:ext>
            </a:extLst>
          </p:cNvPr>
          <p:cNvSpPr txBox="1">
            <a:spLocks noChangeArrowheads="1"/>
          </p:cNvSpPr>
          <p:nvPr/>
        </p:nvSpPr>
        <p:spPr bwMode="auto">
          <a:xfrm>
            <a:off x="1664999" y="3469434"/>
            <a:ext cx="1027019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200" b="1" dirty="0">
                <a:solidFill>
                  <a:srgbClr val="FFFF00"/>
                </a:solidFill>
                <a:latin typeface="Arial" panose="020B0604020202020204" pitchFamily="34" charset="0"/>
                <a:ea typeface="Franklin Gothic Book" charset="0"/>
                <a:cs typeface="Arial" panose="020B0604020202020204" pitchFamily="34" charset="0"/>
              </a:rPr>
              <a:t>RIGHT</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be</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YIELDED </a:t>
            </a:r>
            <a:r>
              <a:rPr lang="en-US" altLang="en-US" sz="4200" dirty="0">
                <a:latin typeface="Arial" panose="020B0604020202020204" pitchFamily="34" charset="0"/>
                <a:ea typeface="Franklin Gothic Book" charset="0"/>
                <a:cs typeface="Arial" panose="020B0604020202020204" pitchFamily="34" charset="0"/>
              </a:rPr>
              <a:t>to the Lord Jesus Christ.</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3" name="Title 2">
            <a:extLst>
              <a:ext uri="{FF2B5EF4-FFF2-40B4-BE49-F238E27FC236}">
                <a16:creationId xmlns:a16="http://schemas.microsoft.com/office/drawing/2014/main" xmlns="" id="{AD80E608-2757-4B4E-9BE1-8E0D11BD26E6}"/>
              </a:ext>
            </a:extLst>
          </p:cNvPr>
          <p:cNvSpPr>
            <a:spLocks noGrp="1"/>
          </p:cNvSpPr>
          <p:nvPr>
            <p:ph type="title"/>
          </p:nvPr>
        </p:nvSpPr>
        <p:spPr/>
        <p:txBody>
          <a:bodyPr/>
          <a:lstStyle/>
          <a:p>
            <a:endParaRPr lang="en-PH"/>
          </a:p>
        </p:txBody>
      </p:sp>
      <p:sp>
        <p:nvSpPr>
          <p:cNvPr id="11" name="Title 1">
            <a:extLst>
              <a:ext uri="{FF2B5EF4-FFF2-40B4-BE49-F238E27FC236}">
                <a16:creationId xmlns:a16="http://schemas.microsoft.com/office/drawing/2014/main" xmlns="" id="{E34FD2E8-D6F7-49B7-AAE4-43C2C819D845}"/>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4732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xmlns="" id="{275A3392-28ED-0C41-A636-2FACB0000AC6}"/>
              </a:ext>
            </a:extLst>
          </p:cNvPr>
          <p:cNvSpPr txBox="1">
            <a:spLocks noChangeArrowheads="1"/>
          </p:cNvSpPr>
          <p:nvPr/>
        </p:nvSpPr>
        <p:spPr bwMode="auto">
          <a:xfrm>
            <a:off x="1664999" y="2819400"/>
            <a:ext cx="4545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200" dirty="0">
                <a:latin typeface="Arial" panose="020B0604020202020204" pitchFamily="34" charset="0"/>
                <a:ea typeface="Franklin Gothic Book" charset="0"/>
                <a:cs typeface="Arial" panose="020B0604020202020204" pitchFamily="34" charset="0"/>
              </a:rPr>
              <a:t> The purpose:  </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6" name="TextBox 5">
            <a:extLst>
              <a:ext uri="{FF2B5EF4-FFF2-40B4-BE49-F238E27FC236}">
                <a16:creationId xmlns:a16="http://schemas.microsoft.com/office/drawing/2014/main" xmlns="" id="{B28F1709-0028-654E-B0E8-06AFC66EAA3B}"/>
              </a:ext>
            </a:extLst>
          </p:cNvPr>
          <p:cNvSpPr txBox="1">
            <a:spLocks noChangeArrowheads="1"/>
          </p:cNvSpPr>
          <p:nvPr/>
        </p:nvSpPr>
        <p:spPr bwMode="auto">
          <a:xfrm>
            <a:off x="3657600" y="2819399"/>
            <a:ext cx="76468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200"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     for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ALL</a:t>
            </a:r>
            <a:r>
              <a:rPr lang="en-US" altLang="en-US" sz="4200"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the leader’s</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7" name="Text Box 4">
            <a:extLst>
              <a:ext uri="{FF2B5EF4-FFF2-40B4-BE49-F238E27FC236}">
                <a16:creationId xmlns:a16="http://schemas.microsoft.com/office/drawing/2014/main" xmlns="" id="{7B94ED18-5F70-8146-8E66-828359832811}"/>
              </a:ext>
            </a:extLst>
          </p:cNvPr>
          <p:cNvSpPr txBox="1">
            <a:spLocks noChangeArrowheads="1"/>
          </p:cNvSpPr>
          <p:nvPr/>
        </p:nvSpPr>
        <p:spPr bwMode="auto">
          <a:xfrm>
            <a:off x="1664997" y="6096965"/>
            <a:ext cx="640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Tx/>
              <a:buNone/>
            </a:pPr>
            <a:r>
              <a:rPr lang="en-US" altLang="en-US" sz="4000" dirty="0">
                <a:latin typeface="Franklin Gothic Book" charset="0"/>
                <a:ea typeface="Franklin Gothic Book" charset="0"/>
                <a:cs typeface="Franklin Gothic Book" charset="0"/>
              </a:rPr>
              <a:t>Illustration: Noah (Gen. 5-7)</a:t>
            </a:r>
          </a:p>
        </p:txBody>
      </p:sp>
      <p:sp>
        <p:nvSpPr>
          <p:cNvPr id="8" name="TextBox 7">
            <a:extLst>
              <a:ext uri="{FF2B5EF4-FFF2-40B4-BE49-F238E27FC236}">
                <a16:creationId xmlns:a16="http://schemas.microsoft.com/office/drawing/2014/main" xmlns="" id="{4EDC3DFC-57BB-5A44-9FA9-55183D9ABEA2}"/>
              </a:ext>
            </a:extLst>
          </p:cNvPr>
          <p:cNvSpPr txBox="1">
            <a:spLocks noChangeArrowheads="1"/>
          </p:cNvSpPr>
          <p:nvPr/>
        </p:nvSpPr>
        <p:spPr bwMode="auto">
          <a:xfrm>
            <a:off x="1664998" y="4800600"/>
            <a:ext cx="100698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Char char="-"/>
            </a:pPr>
            <a:r>
              <a:rPr lang="en-US" altLang="en-US" sz="4200" dirty="0">
                <a:latin typeface="Arial" panose="020B0604020202020204" pitchFamily="34" charset="0"/>
                <a:ea typeface="Franklin Gothic Book" charset="0"/>
                <a:cs typeface="Arial" panose="020B0604020202020204" pitchFamily="34" charset="0"/>
              </a:rPr>
              <a:t> For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120</a:t>
            </a:r>
            <a:r>
              <a:rPr lang="en-US" altLang="en-US" sz="4200"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years, he preached repentance with no one repenting.</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12" name="Content Placeholder 2"/>
          <p:cNvSpPr>
            <a:spLocks noGrp="1"/>
          </p:cNvSpPr>
          <p:nvPr>
            <p:ph idx="1"/>
          </p:nvPr>
        </p:nvSpPr>
        <p:spPr>
          <a:xfrm>
            <a:off x="1103312" y="2052919"/>
            <a:ext cx="8946541" cy="766482"/>
          </a:xfrm>
        </p:spPr>
        <p:txBody>
          <a:bodyPr>
            <a:normAutofit/>
          </a:bodyPr>
          <a:lstStyle/>
          <a:p>
            <a:pPr marL="0" indent="0">
              <a:buNone/>
            </a:pPr>
            <a:r>
              <a:rPr lang="en-US" sz="4400" dirty="0">
                <a:latin typeface="Arial" panose="020B0604020202020204" pitchFamily="34" charset="0"/>
                <a:cs typeface="Arial" panose="020B0604020202020204" pitchFamily="34" charset="0"/>
              </a:rPr>
              <a:t>7. </a:t>
            </a:r>
            <a:r>
              <a:rPr lang="en-US" sz="4400" b="1" spc="300" dirty="0">
                <a:solidFill>
                  <a:srgbClr val="FFFF00"/>
                </a:solidFill>
                <a:latin typeface="Arial" panose="020B0604020202020204" pitchFamily="34" charset="0"/>
                <a:cs typeface="Arial" panose="020B0604020202020204" pitchFamily="34" charset="0"/>
              </a:rPr>
              <a:t>PATIENCE</a:t>
            </a:r>
            <a:r>
              <a:rPr lang="en-US" sz="4400" dirty="0">
                <a:latin typeface="Arial" panose="020B0604020202020204" pitchFamily="34" charset="0"/>
                <a:cs typeface="Arial" panose="020B0604020202020204" pitchFamily="34" charset="0"/>
              </a:rPr>
              <a:t> test </a:t>
            </a:r>
          </a:p>
        </p:txBody>
      </p:sp>
      <p:sp>
        <p:nvSpPr>
          <p:cNvPr id="13" name="TextBox 12">
            <a:extLst>
              <a:ext uri="{FF2B5EF4-FFF2-40B4-BE49-F238E27FC236}">
                <a16:creationId xmlns:a16="http://schemas.microsoft.com/office/drawing/2014/main" xmlns="" id="{B28F1709-0028-654E-B0E8-06AFC66EAA3B}"/>
              </a:ext>
            </a:extLst>
          </p:cNvPr>
          <p:cNvSpPr txBox="1">
            <a:spLocks noChangeArrowheads="1"/>
          </p:cNvSpPr>
          <p:nvPr/>
        </p:nvSpPr>
        <p:spPr bwMode="auto">
          <a:xfrm>
            <a:off x="1664999" y="3469434"/>
            <a:ext cx="1027019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200" b="1" dirty="0">
                <a:solidFill>
                  <a:srgbClr val="FFFF00"/>
                </a:solidFill>
                <a:latin typeface="Arial" panose="020B0604020202020204" pitchFamily="34" charset="0"/>
                <a:ea typeface="Franklin Gothic Book" charset="0"/>
                <a:cs typeface="Arial" panose="020B0604020202020204" pitchFamily="34" charset="0"/>
              </a:rPr>
              <a:t>RIGHT</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be</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YIELDED </a:t>
            </a:r>
            <a:r>
              <a:rPr lang="en-US" altLang="en-US" sz="4200" dirty="0">
                <a:latin typeface="Arial" panose="020B0604020202020204" pitchFamily="34" charset="0"/>
                <a:ea typeface="Franklin Gothic Book" charset="0"/>
                <a:cs typeface="Arial" panose="020B0604020202020204" pitchFamily="34" charset="0"/>
              </a:rPr>
              <a:t>to the Lord Jesus Christ.</a:t>
            </a:r>
            <a:endParaRPr lang="en-US" altLang="en-US" sz="4200" b="1" dirty="0">
              <a:latin typeface="Arial" panose="020B0604020202020204" pitchFamily="34" charset="0"/>
              <a:ea typeface="Franklin Gothic Book" charset="0"/>
              <a:cs typeface="Arial" panose="020B0604020202020204" pitchFamily="34" charset="0"/>
            </a:endParaRPr>
          </a:p>
        </p:txBody>
      </p:sp>
      <p:sp>
        <p:nvSpPr>
          <p:cNvPr id="3" name="Title 2">
            <a:extLst>
              <a:ext uri="{FF2B5EF4-FFF2-40B4-BE49-F238E27FC236}">
                <a16:creationId xmlns:a16="http://schemas.microsoft.com/office/drawing/2014/main" xmlns="" id="{25402CB1-91DC-4AF1-BEF6-6C2F4A372B95}"/>
              </a:ext>
            </a:extLst>
          </p:cNvPr>
          <p:cNvSpPr>
            <a:spLocks noGrp="1"/>
          </p:cNvSpPr>
          <p:nvPr>
            <p:ph type="title"/>
          </p:nvPr>
        </p:nvSpPr>
        <p:spPr/>
        <p:txBody>
          <a:bodyPr/>
          <a:lstStyle/>
          <a:p>
            <a:endParaRPr lang="en-PH"/>
          </a:p>
        </p:txBody>
      </p:sp>
      <p:sp>
        <p:nvSpPr>
          <p:cNvPr id="11" name="Title 1">
            <a:extLst>
              <a:ext uri="{FF2B5EF4-FFF2-40B4-BE49-F238E27FC236}">
                <a16:creationId xmlns:a16="http://schemas.microsoft.com/office/drawing/2014/main" xmlns="" id="{80D5BFEA-9DF8-4265-B845-A00D4E4E6AE4}"/>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003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11277600" cy="4038600"/>
          </a:xfrm>
        </p:spPr>
        <p:txBody>
          <a:bodyPr>
            <a:noAutofit/>
          </a:bodyPr>
          <a:lstStyle/>
          <a:p>
            <a:pPr marL="0" indent="0" algn="ctr">
              <a:lnSpc>
                <a:spcPct val="110000"/>
              </a:lnSpc>
              <a:buNone/>
            </a:pPr>
            <a:r>
              <a:rPr lang="en-US" sz="4400" i="1" baseline="30000" dirty="0">
                <a:latin typeface="Arial" panose="020B0604020202020204" pitchFamily="34" charset="0"/>
                <a:cs typeface="Arial" panose="020B0604020202020204" pitchFamily="34" charset="0"/>
              </a:rPr>
              <a:t> 8 </a:t>
            </a:r>
            <a:r>
              <a:rPr lang="en-US" sz="4400" i="1" dirty="0">
                <a:latin typeface="Arial" panose="020B0604020202020204" pitchFamily="34" charset="0"/>
                <a:cs typeface="Arial" panose="020B0604020202020204" pitchFamily="34" charset="0"/>
              </a:rPr>
              <a:t>Saul waited there seven days for Samuel, </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as Samuel had instructed him earlier, but Samuel still didn’t come. Saul realized that his troops were rapidly slipping away.</a:t>
            </a:r>
          </a:p>
          <a:p>
            <a:pPr marL="0" indent="0" algn="ctr">
              <a:lnSpc>
                <a:spcPct val="110000"/>
              </a:lnSpc>
              <a:buNone/>
            </a:pPr>
            <a:r>
              <a:rPr lang="en-US" sz="4400" b="1" i="1" dirty="0">
                <a:solidFill>
                  <a:srgbClr val="FFFF00"/>
                </a:solidFill>
                <a:latin typeface="Arial" panose="020B0604020202020204" pitchFamily="34" charset="0"/>
                <a:cs typeface="Arial" panose="020B0604020202020204" pitchFamily="34" charset="0"/>
              </a:rPr>
              <a:t>1 Samuel 13:8-12 </a:t>
            </a:r>
          </a:p>
        </p:txBody>
      </p:sp>
    </p:spTree>
    <p:extLst>
      <p:ext uri="{BB962C8B-B14F-4D97-AF65-F5344CB8AC3E}">
        <p14:creationId xmlns:p14="http://schemas.microsoft.com/office/powerpoint/2010/main" val="14972626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0"/>
            <a:ext cx="11277600" cy="4191000"/>
          </a:xfrm>
        </p:spPr>
        <p:txBody>
          <a:bodyPr>
            <a:noAutofit/>
          </a:bodyPr>
          <a:lstStyle/>
          <a:p>
            <a:pPr marL="0" indent="0" algn="ctr">
              <a:lnSpc>
                <a:spcPct val="110000"/>
              </a:lnSpc>
              <a:buNone/>
            </a:pPr>
            <a:r>
              <a:rPr lang="en-US" sz="4400" i="1" baseline="30000" dirty="0">
                <a:latin typeface="Arial" panose="020B0604020202020204" pitchFamily="34" charset="0"/>
                <a:cs typeface="Arial" panose="020B0604020202020204" pitchFamily="34" charset="0"/>
              </a:rPr>
              <a:t>9</a:t>
            </a:r>
            <a:r>
              <a:rPr lang="en-US" sz="4400" i="1" dirty="0">
                <a:latin typeface="Arial" panose="020B0604020202020204" pitchFamily="34" charset="0"/>
                <a:cs typeface="Arial" panose="020B0604020202020204" pitchFamily="34" charset="0"/>
              </a:rPr>
              <a:t> So he demanded, “Bring me the burnt offering and the peace offerings!” </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And Saul sacrificed the burnt              offering himself.</a:t>
            </a:r>
          </a:p>
          <a:p>
            <a:pPr marL="0" indent="0" algn="ctr">
              <a:lnSpc>
                <a:spcPct val="110000"/>
              </a:lnSpc>
              <a:buNone/>
            </a:pPr>
            <a:r>
              <a:rPr lang="en-US" sz="4400" b="1" i="1" dirty="0">
                <a:solidFill>
                  <a:srgbClr val="FFFF00"/>
                </a:solidFill>
                <a:latin typeface="Arial" panose="020B0604020202020204" pitchFamily="34" charset="0"/>
                <a:cs typeface="Arial" panose="020B0604020202020204" pitchFamily="34" charset="0"/>
              </a:rPr>
              <a:t>1 Samuel 13:8-12</a:t>
            </a:r>
          </a:p>
        </p:txBody>
      </p:sp>
    </p:spTree>
    <p:extLst>
      <p:ext uri="{BB962C8B-B14F-4D97-AF65-F5344CB8AC3E}">
        <p14:creationId xmlns:p14="http://schemas.microsoft.com/office/powerpoint/2010/main" val="22431538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0700"/>
            <a:ext cx="11277600" cy="3276600"/>
          </a:xfrm>
        </p:spPr>
        <p:txBody>
          <a:bodyPr>
            <a:noAutofit/>
          </a:bodyPr>
          <a:lstStyle/>
          <a:p>
            <a:pPr marL="0" indent="0" algn="ctr">
              <a:lnSpc>
                <a:spcPct val="110000"/>
              </a:lnSpc>
              <a:buNone/>
            </a:pPr>
            <a:r>
              <a:rPr lang="en-US" sz="4400" i="1" baseline="30000" dirty="0">
                <a:effectLst/>
                <a:latin typeface="Arial" panose="020B0604020202020204" pitchFamily="34" charset="0"/>
                <a:cs typeface="Arial" panose="020B0604020202020204" pitchFamily="34" charset="0"/>
              </a:rPr>
              <a:t>10</a:t>
            </a:r>
            <a:r>
              <a:rPr lang="en-US" sz="4400" i="1" dirty="0">
                <a:effectLst/>
                <a:latin typeface="Arial" panose="020B0604020202020204" pitchFamily="34" charset="0"/>
                <a:cs typeface="Arial" panose="020B0604020202020204" pitchFamily="34" charset="0"/>
              </a:rPr>
              <a:t> Just as Saul was finishing with the burnt offering, Samuel arrived. Saul went out to meet and welcome him, </a:t>
            </a:r>
          </a:p>
          <a:p>
            <a:pPr marL="0" indent="0" algn="ctr">
              <a:lnSpc>
                <a:spcPct val="110000"/>
              </a:lnSpc>
              <a:buNone/>
            </a:pPr>
            <a:r>
              <a:rPr lang="en-US" sz="4400" b="1" i="1" dirty="0">
                <a:solidFill>
                  <a:srgbClr val="FFFF00"/>
                </a:solidFill>
                <a:latin typeface="Arial" panose="020B0604020202020204" pitchFamily="34" charset="0"/>
                <a:cs typeface="Arial" panose="020B0604020202020204" pitchFamily="34" charset="0"/>
              </a:rPr>
              <a:t>1 Samuel 13:8-12</a:t>
            </a:r>
          </a:p>
        </p:txBody>
      </p:sp>
    </p:spTree>
    <p:extLst>
      <p:ext uri="{BB962C8B-B14F-4D97-AF65-F5344CB8AC3E}">
        <p14:creationId xmlns:p14="http://schemas.microsoft.com/office/powerpoint/2010/main" val="5458793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277600" cy="4724400"/>
          </a:xfrm>
        </p:spPr>
        <p:txBody>
          <a:bodyPr>
            <a:noAutofit/>
          </a:bodyPr>
          <a:lstStyle/>
          <a:p>
            <a:pPr marL="0" indent="0" algn="ctr">
              <a:lnSpc>
                <a:spcPct val="110000"/>
              </a:lnSpc>
              <a:buNone/>
            </a:pPr>
            <a:r>
              <a:rPr lang="en-US" sz="4400" i="1" baseline="30000" dirty="0">
                <a:latin typeface="Arial" panose="020B0604020202020204" pitchFamily="34" charset="0"/>
                <a:cs typeface="Arial" panose="020B0604020202020204" pitchFamily="34" charset="0"/>
              </a:rPr>
              <a:t>11</a:t>
            </a:r>
            <a:r>
              <a:rPr lang="en-US" sz="4400" i="1" dirty="0">
                <a:latin typeface="Arial" panose="020B0604020202020204" pitchFamily="34" charset="0"/>
                <a:cs typeface="Arial" panose="020B0604020202020204" pitchFamily="34" charset="0"/>
              </a:rPr>
              <a:t> but Samuel said, “What is this you have done?” Saul replied, “I saw my men scattering from me, and you didn’t arrive when you said you would, and the Philistines are at </a:t>
            </a:r>
            <a:r>
              <a:rPr lang="en-US" sz="4400" i="1" dirty="0" err="1">
                <a:latin typeface="Arial" panose="020B0604020202020204" pitchFamily="34" charset="0"/>
                <a:cs typeface="Arial" panose="020B0604020202020204" pitchFamily="34" charset="0"/>
              </a:rPr>
              <a:t>Micmash</a:t>
            </a:r>
            <a:r>
              <a:rPr lang="en-US" sz="4400" i="1" dirty="0">
                <a:latin typeface="Arial" panose="020B0604020202020204" pitchFamily="34" charset="0"/>
                <a:cs typeface="Arial" panose="020B0604020202020204" pitchFamily="34" charset="0"/>
              </a:rPr>
              <a:t> ready for battle.</a:t>
            </a:r>
          </a:p>
          <a:p>
            <a:pPr marL="0" indent="0" algn="ctr">
              <a:lnSpc>
                <a:spcPct val="110000"/>
              </a:lnSpc>
              <a:buNone/>
            </a:pPr>
            <a:r>
              <a:rPr lang="en-US" sz="4400" b="1" i="1" dirty="0">
                <a:solidFill>
                  <a:srgbClr val="FFFF00"/>
                </a:solidFill>
                <a:latin typeface="Arial" panose="020B0604020202020204" pitchFamily="34" charset="0"/>
                <a:cs typeface="Arial" panose="020B0604020202020204" pitchFamily="34" charset="0"/>
              </a:rPr>
              <a:t>1 Samuel 13:8-12</a:t>
            </a:r>
          </a:p>
        </p:txBody>
      </p:sp>
    </p:spTree>
    <p:extLst>
      <p:ext uri="{BB962C8B-B14F-4D97-AF65-F5344CB8AC3E}">
        <p14:creationId xmlns:p14="http://schemas.microsoft.com/office/powerpoint/2010/main" val="8835415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6313"/>
            <a:ext cx="11277600" cy="4905375"/>
          </a:xfrm>
        </p:spPr>
        <p:txBody>
          <a:bodyPr>
            <a:noAutofit/>
          </a:bodyPr>
          <a:lstStyle/>
          <a:p>
            <a:pPr marL="0" indent="0" algn="ctr">
              <a:lnSpc>
                <a:spcPct val="110000"/>
              </a:lnSpc>
              <a:buNone/>
            </a:pPr>
            <a:r>
              <a:rPr lang="en-US" sz="4400" i="1" baseline="30000" dirty="0">
                <a:latin typeface="Arial" panose="020B0604020202020204" pitchFamily="34" charset="0"/>
                <a:cs typeface="Arial" panose="020B0604020202020204" pitchFamily="34" charset="0"/>
              </a:rPr>
              <a:t>12</a:t>
            </a:r>
            <a:r>
              <a:rPr lang="en-US" sz="4400" i="1" dirty="0">
                <a:latin typeface="Arial" panose="020B0604020202020204" pitchFamily="34" charset="0"/>
                <a:cs typeface="Arial" panose="020B0604020202020204" pitchFamily="34" charset="0"/>
              </a:rPr>
              <a:t> So I said, ‘The Philistines are ready to march against us at Gilgal, and I haven’t even asked for the Lord’s help!’ So I felt compelled to offer the burnt offering</a:t>
            </a:r>
            <a:br>
              <a:rPr lang="en-US" sz="4400" i="1" dirty="0">
                <a:latin typeface="Arial" panose="020B0604020202020204" pitchFamily="34" charset="0"/>
                <a:cs typeface="Arial" panose="020B0604020202020204" pitchFamily="34" charset="0"/>
              </a:rPr>
            </a:br>
            <a:r>
              <a:rPr lang="en-US" sz="4400" i="1" dirty="0">
                <a:latin typeface="Arial" panose="020B0604020202020204" pitchFamily="34" charset="0"/>
                <a:cs typeface="Arial" panose="020B0604020202020204" pitchFamily="34" charset="0"/>
              </a:rPr>
              <a:t>myself before you came.”</a:t>
            </a:r>
          </a:p>
          <a:p>
            <a:pPr marL="0" indent="0" algn="ctr">
              <a:lnSpc>
                <a:spcPct val="110000"/>
              </a:lnSpc>
              <a:buNone/>
            </a:pPr>
            <a:r>
              <a:rPr lang="en-US" sz="4400" b="1" i="1" dirty="0">
                <a:solidFill>
                  <a:srgbClr val="FFFF00"/>
                </a:solidFill>
                <a:latin typeface="Arial" panose="020B0604020202020204" pitchFamily="34" charset="0"/>
                <a:cs typeface="Arial" panose="020B0604020202020204" pitchFamily="34" charset="0"/>
              </a:rPr>
              <a:t>1 Samuel 13:8-12</a:t>
            </a:r>
            <a:endParaRPr lang="en-US" sz="4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682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8. </a:t>
            </a:r>
            <a:r>
              <a:rPr lang="en-US" sz="4400" b="1" dirty="0">
                <a:solidFill>
                  <a:srgbClr val="FFFF00"/>
                </a:solidFill>
                <a:latin typeface="Arial" panose="020B0604020202020204" pitchFamily="34" charset="0"/>
                <a:cs typeface="Arial" panose="020B0604020202020204" pitchFamily="34" charset="0"/>
              </a:rPr>
              <a:t>FRUSTRATION </a:t>
            </a:r>
            <a:r>
              <a:rPr lang="en-US" sz="4400" dirty="0">
                <a:latin typeface="Arial" panose="020B0604020202020204" pitchFamily="34" charset="0"/>
                <a:cs typeface="Arial" panose="020B0604020202020204" pitchFamily="34" charset="0"/>
              </a:rPr>
              <a:t>test </a:t>
            </a:r>
          </a:p>
        </p:txBody>
      </p:sp>
      <p:sp>
        <p:nvSpPr>
          <p:cNvPr id="14" name="TextBox 13"/>
          <p:cNvSpPr txBox="1">
            <a:spLocks noChangeArrowheads="1"/>
          </p:cNvSpPr>
          <p:nvPr/>
        </p:nvSpPr>
        <p:spPr bwMode="auto">
          <a:xfrm>
            <a:off x="1676400" y="2895600"/>
            <a:ext cx="9753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leader’s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MINISTRY</a:t>
            </a:r>
            <a:r>
              <a:rPr lang="en-US" altLang="en-US" sz="4400" dirty="0">
                <a:latin typeface="Arial" panose="020B0604020202020204" pitchFamily="34" charset="0"/>
                <a:ea typeface="Franklin Gothic Book" charset="0"/>
                <a:cs typeface="Arial" panose="020B0604020202020204" pitchFamily="34" charset="0"/>
              </a:rPr>
              <a:t> and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LIFE’S GOAL </a:t>
            </a:r>
            <a:r>
              <a:rPr lang="en-US" altLang="en-US" sz="4400" dirty="0">
                <a:latin typeface="Arial" panose="020B0604020202020204" pitchFamily="34" charset="0"/>
                <a:ea typeface="Franklin Gothic Book" charset="0"/>
                <a:cs typeface="Arial" panose="020B0604020202020204" pitchFamily="34" charset="0"/>
              </a:rPr>
              <a:t>can’t be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ACHIEVED</a:t>
            </a:r>
            <a:r>
              <a:rPr lang="en-US" altLang="en-US" sz="4400" b="1" dirty="0">
                <a:latin typeface="Arial" panose="020B0604020202020204" pitchFamily="34" charset="0"/>
                <a:ea typeface="Franklin Gothic Book" charset="0"/>
                <a:cs typeface="Arial" panose="020B0604020202020204" pitchFamily="34" charset="0"/>
              </a:rPr>
              <a:t>.</a:t>
            </a:r>
          </a:p>
        </p:txBody>
      </p:sp>
      <p:sp>
        <p:nvSpPr>
          <p:cNvPr id="4" name="Title 3">
            <a:extLst>
              <a:ext uri="{FF2B5EF4-FFF2-40B4-BE49-F238E27FC236}">
                <a16:creationId xmlns:a16="http://schemas.microsoft.com/office/drawing/2014/main" xmlns="" id="{E484F851-992A-4799-8B5A-75BAD5FAD77C}"/>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22B35A65-A061-44A8-83D2-33ECFA2D4FA7}"/>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2107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913795" y="304800"/>
            <a:ext cx="10353761" cy="838200"/>
          </a:xfrm>
        </p:spPr>
        <p:txBody>
          <a:bodyPr>
            <a:noAutofit/>
          </a:bodyPr>
          <a:lstStyle/>
          <a:p>
            <a:pPr algn="ctr"/>
            <a:r>
              <a:rPr lang="en-US" sz="5000" b="1" dirty="0">
                <a:solidFill>
                  <a:schemeClr val="bg1"/>
                </a:solidFill>
                <a:latin typeface="Arial" panose="020B0604020202020204" pitchFamily="34" charset="0"/>
                <a:cs typeface="Arial" panose="020B0604020202020204" pitchFamily="34" charset="0"/>
              </a:rPr>
              <a:t>THE TRUTH ABOUT TESTING</a:t>
            </a:r>
          </a:p>
        </p:txBody>
      </p:sp>
      <p:sp>
        <p:nvSpPr>
          <p:cNvPr id="3" name="Content Placeholder 2"/>
          <p:cNvSpPr>
            <a:spLocks noGrp="1"/>
          </p:cNvSpPr>
          <p:nvPr>
            <p:ph idx="1"/>
          </p:nvPr>
        </p:nvSpPr>
        <p:spPr>
          <a:xfrm>
            <a:off x="838200" y="1524000"/>
            <a:ext cx="10515600" cy="5029200"/>
          </a:xfrm>
        </p:spPr>
        <p:txBody>
          <a:bodyPr>
            <a:normAutofit/>
          </a:bodyPr>
          <a:lstStyle/>
          <a:p>
            <a:pPr>
              <a:spcAft>
                <a:spcPts val="500"/>
              </a:spcAft>
            </a:pPr>
            <a:r>
              <a:rPr lang="en-US" sz="4400" dirty="0">
                <a:latin typeface="Arial" panose="020B0604020202020204" pitchFamily="34" charset="0"/>
                <a:cs typeface="Arial" panose="020B0604020202020204" pitchFamily="34" charset="0"/>
              </a:rPr>
              <a:t>We all experience test at each stage of our growth.</a:t>
            </a:r>
          </a:p>
          <a:p>
            <a:pPr>
              <a:lnSpc>
                <a:spcPct val="150000"/>
              </a:lnSpc>
              <a:spcAft>
                <a:spcPts val="500"/>
              </a:spcAft>
            </a:pPr>
            <a:r>
              <a:rPr lang="en-US" sz="4400" dirty="0">
                <a:latin typeface="Arial" panose="020B0604020202020204" pitchFamily="34" charset="0"/>
                <a:cs typeface="Arial" panose="020B0604020202020204" pitchFamily="34" charset="0"/>
              </a:rPr>
              <a:t>Our goal should be to pass every test.</a:t>
            </a:r>
          </a:p>
          <a:p>
            <a:pPr>
              <a:lnSpc>
                <a:spcPct val="150000"/>
              </a:lnSpc>
              <a:spcAft>
                <a:spcPts val="500"/>
              </a:spcAft>
            </a:pPr>
            <a:r>
              <a:rPr lang="en-US" sz="4400" dirty="0">
                <a:latin typeface="Arial" panose="020B0604020202020204" pitchFamily="34" charset="0"/>
                <a:cs typeface="Arial" panose="020B0604020202020204" pitchFamily="34" charset="0"/>
              </a:rPr>
              <a:t>Testing always precedes promotions.</a:t>
            </a:r>
          </a:p>
        </p:txBody>
      </p:sp>
    </p:spTree>
    <p:extLst>
      <p:ext uri="{BB962C8B-B14F-4D97-AF65-F5344CB8AC3E}">
        <p14:creationId xmlns:p14="http://schemas.microsoft.com/office/powerpoint/2010/main" val="7087882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latin typeface="Arial" panose="020B0604020202020204" pitchFamily="34" charset="0"/>
                <a:cs typeface="Arial" panose="020B0604020202020204" pitchFamily="34" charset="0"/>
              </a:rPr>
              <a:t>8. </a:t>
            </a:r>
            <a:r>
              <a:rPr lang="en-US" sz="4400" b="1" dirty="0">
                <a:solidFill>
                  <a:srgbClr val="FFFF00"/>
                </a:solidFill>
                <a:latin typeface="Arial" panose="020B0604020202020204" pitchFamily="34" charset="0"/>
                <a:cs typeface="Arial" panose="020B0604020202020204" pitchFamily="34" charset="0"/>
              </a:rPr>
              <a:t>FRUSTRATION </a:t>
            </a:r>
            <a:r>
              <a:rPr lang="en-US" sz="4400" dirty="0">
                <a:latin typeface="Arial" panose="020B0604020202020204" pitchFamily="34" charset="0"/>
                <a:cs typeface="Arial" panose="020B0604020202020204" pitchFamily="34" charset="0"/>
              </a:rPr>
              <a:t>test </a:t>
            </a:r>
          </a:p>
        </p:txBody>
      </p:sp>
      <p:sp>
        <p:nvSpPr>
          <p:cNvPr id="14" name="TextBox 13"/>
          <p:cNvSpPr txBox="1">
            <a:spLocks noChangeArrowheads="1"/>
          </p:cNvSpPr>
          <p:nvPr/>
        </p:nvSpPr>
        <p:spPr bwMode="auto">
          <a:xfrm>
            <a:off x="1676400" y="2895600"/>
            <a:ext cx="9753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leader’s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MINISTRY</a:t>
            </a:r>
            <a:r>
              <a:rPr lang="en-US" altLang="en-US" sz="4400" dirty="0">
                <a:latin typeface="Arial" panose="020B0604020202020204" pitchFamily="34" charset="0"/>
                <a:ea typeface="Franklin Gothic Book" charset="0"/>
                <a:cs typeface="Arial" panose="020B0604020202020204" pitchFamily="34" charset="0"/>
              </a:rPr>
              <a:t> and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LIFE’S GOAL </a:t>
            </a:r>
            <a:r>
              <a:rPr lang="en-US" altLang="en-US" sz="4400" dirty="0">
                <a:latin typeface="Arial" panose="020B0604020202020204" pitchFamily="34" charset="0"/>
                <a:ea typeface="Franklin Gothic Book" charset="0"/>
                <a:cs typeface="Arial" panose="020B0604020202020204" pitchFamily="34" charset="0"/>
              </a:rPr>
              <a:t>can’t be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ACHIEVED</a:t>
            </a:r>
            <a:r>
              <a:rPr lang="en-US" altLang="en-US" sz="4400" b="1" dirty="0">
                <a:latin typeface="Arial" panose="020B0604020202020204" pitchFamily="34" charset="0"/>
                <a:ea typeface="Franklin Gothic Book" charset="0"/>
                <a:cs typeface="Arial" panose="020B0604020202020204" pitchFamily="34" charset="0"/>
              </a:rPr>
              <a:t>.</a:t>
            </a:r>
          </a:p>
        </p:txBody>
      </p:sp>
      <p:sp>
        <p:nvSpPr>
          <p:cNvPr id="10" name="TextBox 9"/>
          <p:cNvSpPr txBox="1">
            <a:spLocks noChangeArrowheads="1"/>
          </p:cNvSpPr>
          <p:nvPr/>
        </p:nvSpPr>
        <p:spPr bwMode="auto">
          <a:xfrm>
            <a:off x="5576582" y="4342150"/>
            <a:ext cx="44923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400" dirty="0">
                <a:latin typeface="Arial" panose="020B0604020202020204" pitchFamily="34" charset="0"/>
                <a:ea typeface="Franklin Gothic Book" charset="0"/>
                <a:cs typeface="Arial" panose="020B0604020202020204" pitchFamily="34" charset="0"/>
              </a:rPr>
              <a:t>to re-examine his</a:t>
            </a:r>
          </a:p>
        </p:txBody>
      </p:sp>
      <p:sp>
        <p:nvSpPr>
          <p:cNvPr id="11" name="Text Box 4"/>
          <p:cNvSpPr txBox="1">
            <a:spLocks noChangeArrowheads="1"/>
          </p:cNvSpPr>
          <p:nvPr/>
        </p:nvSpPr>
        <p:spPr bwMode="auto">
          <a:xfrm>
            <a:off x="1657350" y="4342150"/>
            <a:ext cx="4514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purpose:  </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12" name="TextBox 11"/>
          <p:cNvSpPr txBox="1">
            <a:spLocks noChangeArrowheads="1"/>
          </p:cNvSpPr>
          <p:nvPr/>
        </p:nvSpPr>
        <p:spPr bwMode="auto">
          <a:xfrm>
            <a:off x="2209800" y="4910553"/>
            <a:ext cx="518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400" b="1" dirty="0">
                <a:solidFill>
                  <a:srgbClr val="FFFF00"/>
                </a:solidFill>
                <a:latin typeface="Arial" panose="020B0604020202020204" pitchFamily="34" charset="0"/>
                <a:ea typeface="Franklin Gothic Book" charset="0"/>
                <a:cs typeface="Arial" panose="020B0604020202020204" pitchFamily="34" charset="0"/>
              </a:rPr>
              <a:t>spiritual</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priorities.</a:t>
            </a:r>
          </a:p>
        </p:txBody>
      </p:sp>
      <p:sp>
        <p:nvSpPr>
          <p:cNvPr id="13" name="TextBox 12"/>
          <p:cNvSpPr txBox="1">
            <a:spLocks noChangeArrowheads="1"/>
          </p:cNvSpPr>
          <p:nvPr/>
        </p:nvSpPr>
        <p:spPr bwMode="auto">
          <a:xfrm>
            <a:off x="1638300" y="5791200"/>
            <a:ext cx="9105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400" dirty="0">
                <a:latin typeface="Arial" panose="020B0604020202020204" pitchFamily="34" charset="0"/>
                <a:ea typeface="Franklin Gothic Book" charset="0"/>
                <a:cs typeface="Arial" panose="020B0604020202020204" pitchFamily="34" charset="0"/>
              </a:rPr>
              <a:t>Illustration: Paul (2 Corinthians 11)</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4" name="Title 3">
            <a:extLst>
              <a:ext uri="{FF2B5EF4-FFF2-40B4-BE49-F238E27FC236}">
                <a16:creationId xmlns:a16="http://schemas.microsoft.com/office/drawing/2014/main" xmlns="" id="{A5A6CB5A-4627-4DE2-A598-F58AE5D8F4AE}"/>
              </a:ext>
            </a:extLst>
          </p:cNvPr>
          <p:cNvSpPr>
            <a:spLocks noGrp="1"/>
          </p:cNvSpPr>
          <p:nvPr>
            <p:ph type="title"/>
          </p:nvPr>
        </p:nvSpPr>
        <p:spPr/>
        <p:txBody>
          <a:bodyPr/>
          <a:lstStyle/>
          <a:p>
            <a:endParaRPr lang="en-PH"/>
          </a:p>
        </p:txBody>
      </p:sp>
      <p:sp>
        <p:nvSpPr>
          <p:cNvPr id="15" name="Title 1">
            <a:extLst>
              <a:ext uri="{FF2B5EF4-FFF2-40B4-BE49-F238E27FC236}">
                <a16:creationId xmlns:a16="http://schemas.microsoft.com/office/drawing/2014/main" xmlns="" id="{1A927744-9EB3-4985-99D9-1C9ABC4E4AE2}"/>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1446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9"/>
            <a:ext cx="8726487" cy="690281"/>
          </a:xfrm>
        </p:spPr>
        <p:txBody>
          <a:bodyPr>
            <a:noAutofit/>
          </a:bodyPr>
          <a:lstStyle/>
          <a:p>
            <a:pPr marL="0" indent="0">
              <a:buNone/>
            </a:pPr>
            <a:r>
              <a:rPr lang="en-US" sz="4400" dirty="0">
                <a:latin typeface="Arial" panose="020B0604020202020204" pitchFamily="34" charset="0"/>
                <a:cs typeface="Arial" panose="020B0604020202020204" pitchFamily="34" charset="0"/>
              </a:rPr>
              <a:t>9. </a:t>
            </a:r>
            <a:r>
              <a:rPr lang="en-US" sz="4400" b="1" dirty="0">
                <a:solidFill>
                  <a:srgbClr val="FFFF00"/>
                </a:solidFill>
                <a:latin typeface="Arial" panose="020B0604020202020204" pitchFamily="34" charset="0"/>
                <a:cs typeface="Arial" panose="020B0604020202020204" pitchFamily="34" charset="0"/>
              </a:rPr>
              <a:t>DISCOURAGEMENT </a:t>
            </a:r>
            <a:r>
              <a:rPr lang="en-US" sz="4400" dirty="0">
                <a:latin typeface="Arial" panose="020B0604020202020204" pitchFamily="34" charset="0"/>
                <a:cs typeface="Arial" panose="020B0604020202020204" pitchFamily="34" charset="0"/>
              </a:rPr>
              <a:t>test </a:t>
            </a:r>
          </a:p>
        </p:txBody>
      </p:sp>
      <p:sp>
        <p:nvSpPr>
          <p:cNvPr id="10" name="TextBox 9"/>
          <p:cNvSpPr txBox="1">
            <a:spLocks noChangeArrowheads="1"/>
          </p:cNvSpPr>
          <p:nvPr/>
        </p:nvSpPr>
        <p:spPr bwMode="auto">
          <a:xfrm>
            <a:off x="1752600" y="2829342"/>
            <a:ext cx="10134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leader is place in a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DISHEARTENING</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situation that will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DEPRIVE</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his</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COURAGE</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in the Lord.</a:t>
            </a:r>
          </a:p>
        </p:txBody>
      </p:sp>
      <p:sp>
        <p:nvSpPr>
          <p:cNvPr id="4" name="Title 3">
            <a:extLst>
              <a:ext uri="{FF2B5EF4-FFF2-40B4-BE49-F238E27FC236}">
                <a16:creationId xmlns:a16="http://schemas.microsoft.com/office/drawing/2014/main" xmlns="" id="{190DA50D-B84D-4D03-9984-B21711E1FA8F}"/>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6FC036BD-CD5C-43FB-B0E6-D10461A9783F}"/>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3865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9"/>
            <a:ext cx="8726487" cy="690281"/>
          </a:xfrm>
        </p:spPr>
        <p:txBody>
          <a:bodyPr>
            <a:noAutofit/>
          </a:bodyPr>
          <a:lstStyle/>
          <a:p>
            <a:pPr marL="0" indent="0">
              <a:buNone/>
            </a:pPr>
            <a:r>
              <a:rPr lang="en-US" sz="4400" dirty="0">
                <a:latin typeface="Arial" panose="020B0604020202020204" pitchFamily="34" charset="0"/>
                <a:cs typeface="Arial" panose="020B0604020202020204" pitchFamily="34" charset="0"/>
              </a:rPr>
              <a:t>9. </a:t>
            </a:r>
            <a:r>
              <a:rPr lang="en-US" sz="4400" b="1" dirty="0">
                <a:solidFill>
                  <a:srgbClr val="FFFF00"/>
                </a:solidFill>
                <a:latin typeface="Arial" panose="020B0604020202020204" pitchFamily="34" charset="0"/>
                <a:cs typeface="Arial" panose="020B0604020202020204" pitchFamily="34" charset="0"/>
              </a:rPr>
              <a:t>DISCOURAGEMENT </a:t>
            </a:r>
            <a:r>
              <a:rPr lang="en-US" sz="4400" dirty="0">
                <a:latin typeface="Arial" panose="020B0604020202020204" pitchFamily="34" charset="0"/>
                <a:cs typeface="Arial" panose="020B0604020202020204" pitchFamily="34" charset="0"/>
              </a:rPr>
              <a:t>test </a:t>
            </a:r>
          </a:p>
        </p:txBody>
      </p:sp>
      <p:sp>
        <p:nvSpPr>
          <p:cNvPr id="10" name="TextBox 9"/>
          <p:cNvSpPr txBox="1">
            <a:spLocks noChangeArrowheads="1"/>
          </p:cNvSpPr>
          <p:nvPr/>
        </p:nvSpPr>
        <p:spPr bwMode="auto">
          <a:xfrm>
            <a:off x="1752600" y="2829342"/>
            <a:ext cx="10134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leader is place in a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DISHEARTENING</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situation that will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DEPRIVE</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his</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COURAGE</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in the Lord.</a:t>
            </a:r>
          </a:p>
        </p:txBody>
      </p:sp>
      <p:sp>
        <p:nvSpPr>
          <p:cNvPr id="5" name="TextBox 4"/>
          <p:cNvSpPr txBox="1">
            <a:spLocks noChangeArrowheads="1"/>
          </p:cNvSpPr>
          <p:nvPr/>
        </p:nvSpPr>
        <p:spPr bwMode="auto">
          <a:xfrm>
            <a:off x="1752600" y="5867400"/>
            <a:ext cx="8420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400" dirty="0">
                <a:latin typeface="Arial" panose="020B0604020202020204" pitchFamily="34" charset="0"/>
                <a:ea typeface="Franklin Gothic Book" charset="0"/>
                <a:cs typeface="Arial" panose="020B0604020202020204" pitchFamily="34" charset="0"/>
              </a:rPr>
              <a:t>Illustration: Elijah (1 Kings 19)</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6" name="Text Box 4"/>
          <p:cNvSpPr txBox="1">
            <a:spLocks noChangeArrowheads="1"/>
          </p:cNvSpPr>
          <p:nvPr/>
        </p:nvSpPr>
        <p:spPr bwMode="auto">
          <a:xfrm>
            <a:off x="1752600" y="4953000"/>
            <a:ext cx="388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purpose:  </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7" name="TextBox 6"/>
          <p:cNvSpPr txBox="1">
            <a:spLocks noChangeArrowheads="1"/>
          </p:cNvSpPr>
          <p:nvPr/>
        </p:nvSpPr>
        <p:spPr bwMode="auto">
          <a:xfrm>
            <a:off x="5486400" y="4976336"/>
            <a:ext cx="678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200" dirty="0">
                <a:latin typeface="Arial" panose="020B0604020202020204" pitchFamily="34" charset="0"/>
                <a:ea typeface="Franklin Gothic Book" charset="0"/>
                <a:cs typeface="Arial" panose="020B0604020202020204" pitchFamily="34" charset="0"/>
              </a:rPr>
              <a:t>to</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MEET</a:t>
            </a:r>
            <a:r>
              <a:rPr lang="en-US" altLang="en-US" sz="42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200" dirty="0">
                <a:latin typeface="Arial" panose="020B0604020202020204" pitchFamily="34" charset="0"/>
                <a:ea typeface="Franklin Gothic Book" charset="0"/>
                <a:cs typeface="Arial" panose="020B0604020202020204" pitchFamily="34" charset="0"/>
              </a:rPr>
              <a:t>God in </a:t>
            </a:r>
            <a:r>
              <a:rPr lang="en-US" altLang="en-US" sz="4200" b="1" dirty="0">
                <a:solidFill>
                  <a:srgbClr val="FFFF00"/>
                </a:solidFill>
                <a:latin typeface="Arial" panose="020B0604020202020204" pitchFamily="34" charset="0"/>
                <a:ea typeface="Franklin Gothic Book" charset="0"/>
                <a:cs typeface="Arial" panose="020B0604020202020204" pitchFamily="34" charset="0"/>
              </a:rPr>
              <a:t>PRAYER.</a:t>
            </a:r>
          </a:p>
        </p:txBody>
      </p:sp>
      <p:sp>
        <p:nvSpPr>
          <p:cNvPr id="4" name="Title 3">
            <a:extLst>
              <a:ext uri="{FF2B5EF4-FFF2-40B4-BE49-F238E27FC236}">
                <a16:creationId xmlns:a16="http://schemas.microsoft.com/office/drawing/2014/main" xmlns="" id="{2DC97C0B-3035-4FCA-A9F5-F7039F49AF19}"/>
              </a:ext>
            </a:extLst>
          </p:cNvPr>
          <p:cNvSpPr>
            <a:spLocks noGrp="1"/>
          </p:cNvSpPr>
          <p:nvPr>
            <p:ph type="title"/>
          </p:nvPr>
        </p:nvSpPr>
        <p:spPr/>
        <p:txBody>
          <a:bodyPr/>
          <a:lstStyle/>
          <a:p>
            <a:endParaRPr lang="en-PH"/>
          </a:p>
        </p:txBody>
      </p:sp>
      <p:sp>
        <p:nvSpPr>
          <p:cNvPr id="11" name="Title 1">
            <a:extLst>
              <a:ext uri="{FF2B5EF4-FFF2-40B4-BE49-F238E27FC236}">
                <a16:creationId xmlns:a16="http://schemas.microsoft.com/office/drawing/2014/main" xmlns="" id="{F865298E-015B-4ED4-964F-F3C63B134B5C}"/>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2776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8946541" cy="738375"/>
          </a:xfrm>
        </p:spPr>
        <p:txBody>
          <a:bodyPr>
            <a:noAutofit/>
          </a:bodyPr>
          <a:lstStyle/>
          <a:p>
            <a:pPr marL="0" indent="0">
              <a:buNone/>
            </a:pPr>
            <a:r>
              <a:rPr lang="en-US" sz="4400" dirty="0">
                <a:latin typeface="Arial" panose="020B0604020202020204" pitchFamily="34" charset="0"/>
                <a:cs typeface="Arial" panose="020B0604020202020204" pitchFamily="34" charset="0"/>
              </a:rPr>
              <a:t>10. </a:t>
            </a:r>
            <a:r>
              <a:rPr lang="en-US" sz="4400" b="1" dirty="0">
                <a:solidFill>
                  <a:srgbClr val="FFFF00"/>
                </a:solidFill>
                <a:latin typeface="Arial" panose="020B0604020202020204" pitchFamily="34" charset="0"/>
                <a:cs typeface="Arial" panose="020B0604020202020204" pitchFamily="34" charset="0"/>
              </a:rPr>
              <a:t>SELF WILL </a:t>
            </a:r>
            <a:r>
              <a:rPr lang="en-US" sz="4400" dirty="0">
                <a:latin typeface="Arial" panose="020B0604020202020204" pitchFamily="34" charset="0"/>
                <a:cs typeface="Arial" panose="020B0604020202020204" pitchFamily="34" charset="0"/>
              </a:rPr>
              <a:t>test </a:t>
            </a:r>
          </a:p>
        </p:txBody>
      </p:sp>
      <p:sp>
        <p:nvSpPr>
          <p:cNvPr id="14" name="TextBox 13"/>
          <p:cNvSpPr txBox="1">
            <a:spLocks noChangeArrowheads="1"/>
          </p:cNvSpPr>
          <p:nvPr/>
        </p:nvSpPr>
        <p:spPr bwMode="auto">
          <a:xfrm>
            <a:off x="1828800" y="2896850"/>
            <a:ext cx="9525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test wherein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GOD’S WILL </a:t>
            </a:r>
            <a:r>
              <a:rPr lang="en-US" altLang="en-US" sz="4400" dirty="0">
                <a:latin typeface="Arial" panose="020B0604020202020204" pitchFamily="34" charset="0"/>
                <a:ea typeface="Franklin Gothic Book" charset="0"/>
                <a:cs typeface="Arial" panose="020B0604020202020204" pitchFamily="34" charset="0"/>
              </a:rPr>
              <a:t>counters with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MAN’S PLAN.</a:t>
            </a:r>
          </a:p>
        </p:txBody>
      </p:sp>
      <p:sp>
        <p:nvSpPr>
          <p:cNvPr id="4" name="Title 3">
            <a:extLst>
              <a:ext uri="{FF2B5EF4-FFF2-40B4-BE49-F238E27FC236}">
                <a16:creationId xmlns:a16="http://schemas.microsoft.com/office/drawing/2014/main" xmlns="" id="{774A9934-E63E-42F9-A561-CD37DDA0EAF3}"/>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0A3EE3EC-95D3-40ED-A620-F2172CF12533}"/>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3244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8946541" cy="738375"/>
          </a:xfrm>
        </p:spPr>
        <p:txBody>
          <a:bodyPr>
            <a:noAutofit/>
          </a:bodyPr>
          <a:lstStyle/>
          <a:p>
            <a:pPr marL="0" indent="0">
              <a:buNone/>
            </a:pPr>
            <a:r>
              <a:rPr lang="en-US" sz="4400" dirty="0">
                <a:latin typeface="Arial" panose="020B0604020202020204" pitchFamily="34" charset="0"/>
                <a:cs typeface="Arial" panose="020B0604020202020204" pitchFamily="34" charset="0"/>
              </a:rPr>
              <a:t>10. </a:t>
            </a:r>
            <a:r>
              <a:rPr lang="en-US" sz="4400" b="1" dirty="0">
                <a:solidFill>
                  <a:srgbClr val="FFFF00"/>
                </a:solidFill>
                <a:latin typeface="Arial" panose="020B0604020202020204" pitchFamily="34" charset="0"/>
                <a:cs typeface="Arial" panose="020B0604020202020204" pitchFamily="34" charset="0"/>
              </a:rPr>
              <a:t>SELF WILL </a:t>
            </a:r>
            <a:r>
              <a:rPr lang="en-US" sz="4400" dirty="0">
                <a:latin typeface="Arial" panose="020B0604020202020204" pitchFamily="34" charset="0"/>
                <a:cs typeface="Arial" panose="020B0604020202020204" pitchFamily="34" charset="0"/>
              </a:rPr>
              <a:t>test </a:t>
            </a:r>
          </a:p>
        </p:txBody>
      </p:sp>
      <p:sp>
        <p:nvSpPr>
          <p:cNvPr id="14" name="TextBox 13"/>
          <p:cNvSpPr txBox="1">
            <a:spLocks noChangeArrowheads="1"/>
          </p:cNvSpPr>
          <p:nvPr/>
        </p:nvSpPr>
        <p:spPr bwMode="auto">
          <a:xfrm>
            <a:off x="1828800" y="2896850"/>
            <a:ext cx="9525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marL="457200" indent="-457200">
              <a:spcBef>
                <a:spcPct val="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The test wherein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GOD’S WILL </a:t>
            </a:r>
            <a:r>
              <a:rPr lang="en-US" altLang="en-US" sz="4400" dirty="0">
                <a:latin typeface="Arial" panose="020B0604020202020204" pitchFamily="34" charset="0"/>
                <a:ea typeface="Franklin Gothic Book" charset="0"/>
                <a:cs typeface="Arial" panose="020B0604020202020204" pitchFamily="34" charset="0"/>
              </a:rPr>
              <a:t>counters with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MAN’S PLAN.</a:t>
            </a:r>
          </a:p>
        </p:txBody>
      </p:sp>
      <p:sp>
        <p:nvSpPr>
          <p:cNvPr id="5" name="TextBox 4"/>
          <p:cNvSpPr txBox="1">
            <a:spLocks noChangeArrowheads="1"/>
          </p:cNvSpPr>
          <p:nvPr/>
        </p:nvSpPr>
        <p:spPr bwMode="auto">
          <a:xfrm>
            <a:off x="1141412" y="5882283"/>
            <a:ext cx="11201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3800" dirty="0">
                <a:latin typeface="Arial" panose="020B0604020202020204" pitchFamily="34" charset="0"/>
                <a:ea typeface="Franklin Gothic Book" charset="0"/>
                <a:cs typeface="Arial" panose="020B0604020202020204" pitchFamily="34" charset="0"/>
              </a:rPr>
              <a:t>Illustration: The Lord Jesus Christ (Matthew 26)</a:t>
            </a:r>
            <a:endParaRPr lang="en-US" altLang="en-US" sz="3800" b="1" dirty="0">
              <a:latin typeface="Arial" panose="020B0604020202020204" pitchFamily="34" charset="0"/>
              <a:ea typeface="Franklin Gothic Book" charset="0"/>
              <a:cs typeface="Arial" panose="020B0604020202020204" pitchFamily="34" charset="0"/>
            </a:endParaRPr>
          </a:p>
        </p:txBody>
      </p:sp>
      <p:sp>
        <p:nvSpPr>
          <p:cNvPr id="6" name="Text Box 4"/>
          <p:cNvSpPr txBox="1">
            <a:spLocks noChangeArrowheads="1"/>
          </p:cNvSpPr>
          <p:nvPr/>
        </p:nvSpPr>
        <p:spPr bwMode="auto">
          <a:xfrm>
            <a:off x="1828800" y="4343400"/>
            <a:ext cx="396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400" dirty="0">
                <a:latin typeface="Arial" panose="020B0604020202020204" pitchFamily="34" charset="0"/>
                <a:ea typeface="Franklin Gothic Book" charset="0"/>
                <a:cs typeface="Arial" panose="020B0604020202020204" pitchFamily="34" charset="0"/>
              </a:rPr>
              <a:t> The purpose:  </a:t>
            </a:r>
            <a:endParaRPr lang="en-US" altLang="en-US" sz="4400" b="1" dirty="0">
              <a:latin typeface="Arial" panose="020B0604020202020204" pitchFamily="34" charset="0"/>
              <a:ea typeface="Franklin Gothic Book" charset="0"/>
              <a:cs typeface="Arial" panose="020B0604020202020204" pitchFamily="34" charset="0"/>
            </a:endParaRPr>
          </a:p>
        </p:txBody>
      </p:sp>
      <p:sp>
        <p:nvSpPr>
          <p:cNvPr id="7" name="TextBox 6"/>
          <p:cNvSpPr txBox="1">
            <a:spLocks noChangeArrowheads="1"/>
          </p:cNvSpPr>
          <p:nvPr/>
        </p:nvSpPr>
        <p:spPr bwMode="auto">
          <a:xfrm>
            <a:off x="5576582" y="4343400"/>
            <a:ext cx="61582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400" dirty="0">
                <a:latin typeface="Arial" panose="020B0604020202020204" pitchFamily="34" charset="0"/>
                <a:ea typeface="Franklin Gothic Book" charset="0"/>
                <a:cs typeface="Arial" panose="020B0604020202020204" pitchFamily="34" charset="0"/>
              </a:rPr>
              <a:t>to</a:t>
            </a:r>
            <a:r>
              <a:rPr lang="en-US" altLang="en-US" sz="4400" b="1" dirty="0">
                <a:latin typeface="Arial" panose="020B0604020202020204" pitchFamily="34" charset="0"/>
                <a:ea typeface="Franklin Gothic Book" charset="0"/>
                <a:cs typeface="Arial" panose="020B0604020202020204" pitchFamily="34" charset="0"/>
              </a:rPr>
              <a:t>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SUBJECT</a:t>
            </a:r>
            <a:r>
              <a:rPr lang="en-US" altLang="en-US" sz="44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man’s</a:t>
            </a:r>
            <a:r>
              <a:rPr lang="en-US" altLang="en-US" sz="4400" dirty="0">
                <a:solidFill>
                  <a:schemeClr val="bg1"/>
                </a:solidFill>
                <a:latin typeface="Arial" panose="020B0604020202020204" pitchFamily="34" charset="0"/>
                <a:ea typeface="Franklin Gothic Book" charset="0"/>
                <a:cs typeface="Arial" panose="020B0604020202020204" pitchFamily="34" charset="0"/>
              </a:rPr>
              <a:t>            </a:t>
            </a:r>
            <a:r>
              <a:rPr lang="en-US" altLang="en-US" sz="4400" dirty="0">
                <a:latin typeface="Arial" panose="020B0604020202020204" pitchFamily="34" charset="0"/>
                <a:ea typeface="Franklin Gothic Book" charset="0"/>
                <a:cs typeface="Arial" panose="020B0604020202020204" pitchFamily="34" charset="0"/>
              </a:rPr>
              <a:t>will to </a:t>
            </a:r>
            <a:r>
              <a:rPr lang="en-US" altLang="en-US" sz="4400" b="1" dirty="0">
                <a:solidFill>
                  <a:srgbClr val="FFFF00"/>
                </a:solidFill>
                <a:latin typeface="Arial" panose="020B0604020202020204" pitchFamily="34" charset="0"/>
                <a:ea typeface="Franklin Gothic Book" charset="0"/>
                <a:cs typeface="Arial" panose="020B0604020202020204" pitchFamily="34" charset="0"/>
              </a:rPr>
              <a:t>GOD’S WILL.</a:t>
            </a:r>
          </a:p>
        </p:txBody>
      </p:sp>
      <p:sp>
        <p:nvSpPr>
          <p:cNvPr id="4" name="Title 3">
            <a:extLst>
              <a:ext uri="{FF2B5EF4-FFF2-40B4-BE49-F238E27FC236}">
                <a16:creationId xmlns:a16="http://schemas.microsoft.com/office/drawing/2014/main" xmlns="" id="{8CDE9DBC-9821-427F-AFAE-4BD0ADECA612}"/>
              </a:ext>
            </a:extLst>
          </p:cNvPr>
          <p:cNvSpPr>
            <a:spLocks noGrp="1"/>
          </p:cNvSpPr>
          <p:nvPr>
            <p:ph type="title"/>
          </p:nvPr>
        </p:nvSpPr>
        <p:spPr/>
        <p:txBody>
          <a:bodyPr/>
          <a:lstStyle/>
          <a:p>
            <a:endParaRPr lang="en-PH"/>
          </a:p>
        </p:txBody>
      </p:sp>
      <p:sp>
        <p:nvSpPr>
          <p:cNvPr id="10" name="Title 1">
            <a:extLst>
              <a:ext uri="{FF2B5EF4-FFF2-40B4-BE49-F238E27FC236}">
                <a16:creationId xmlns:a16="http://schemas.microsoft.com/office/drawing/2014/main" xmlns="" id="{B6B183AB-64E7-4383-B41A-57D68D7992DF}"/>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0900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9"/>
            <a:ext cx="8946541" cy="717130"/>
          </a:xfrm>
        </p:spPr>
        <p:txBody>
          <a:bodyPr>
            <a:noAutofit/>
          </a:bodyPr>
          <a:lstStyle/>
          <a:p>
            <a:pPr marL="0" indent="0">
              <a:buNone/>
            </a:pPr>
            <a:r>
              <a:rPr lang="en-US" sz="4400" dirty="0">
                <a:latin typeface="Arial" panose="020B0604020202020204" pitchFamily="34" charset="0"/>
                <a:cs typeface="Arial" panose="020B0604020202020204" pitchFamily="34" charset="0"/>
              </a:rPr>
              <a:t>11. </a:t>
            </a:r>
            <a:r>
              <a:rPr lang="en-US" sz="4400" b="1" dirty="0">
                <a:solidFill>
                  <a:srgbClr val="FFFF00"/>
                </a:solidFill>
                <a:latin typeface="Arial" panose="020B0604020202020204" pitchFamily="34" charset="0"/>
                <a:cs typeface="Arial" panose="020B0604020202020204" pitchFamily="34" charset="0"/>
              </a:rPr>
              <a:t>USAGE </a:t>
            </a:r>
            <a:r>
              <a:rPr lang="en-US" sz="4400" dirty="0">
                <a:latin typeface="Arial" panose="020B0604020202020204" pitchFamily="34" charset="0"/>
                <a:cs typeface="Arial" panose="020B0604020202020204" pitchFamily="34" charset="0"/>
              </a:rPr>
              <a:t>test </a:t>
            </a:r>
          </a:p>
        </p:txBody>
      </p:sp>
      <p:sp>
        <p:nvSpPr>
          <p:cNvPr id="9" name="TextBox 8"/>
          <p:cNvSpPr txBox="1">
            <a:spLocks noChangeArrowheads="1"/>
          </p:cNvSpPr>
          <p:nvPr/>
        </p:nvSpPr>
        <p:spPr bwMode="auto">
          <a:xfrm>
            <a:off x="1828800" y="2888159"/>
            <a:ext cx="960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 typeface="Arial" charset="0"/>
              <a:buChar char="•"/>
            </a:pPr>
            <a:r>
              <a:rPr lang="en-US" altLang="en-US" sz="4000" dirty="0">
                <a:latin typeface="Arial" panose="020B0604020202020204" pitchFamily="34" charset="0"/>
                <a:ea typeface="Franklin Gothic Book" charset="0"/>
                <a:cs typeface="Arial" panose="020B0604020202020204" pitchFamily="34" charset="0"/>
              </a:rPr>
              <a:t> The leader is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PUT</a:t>
            </a:r>
            <a:r>
              <a:rPr lang="en-US" altLang="en-US" sz="40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on the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SHELF.</a:t>
            </a:r>
          </a:p>
        </p:txBody>
      </p:sp>
      <p:sp>
        <p:nvSpPr>
          <p:cNvPr id="4" name="Title 3">
            <a:extLst>
              <a:ext uri="{FF2B5EF4-FFF2-40B4-BE49-F238E27FC236}">
                <a16:creationId xmlns:a16="http://schemas.microsoft.com/office/drawing/2014/main" xmlns="" id="{C3BEA18C-7A64-4BAF-B425-23D159409B9B}"/>
              </a:ext>
            </a:extLst>
          </p:cNvPr>
          <p:cNvSpPr>
            <a:spLocks noGrp="1"/>
          </p:cNvSpPr>
          <p:nvPr>
            <p:ph type="title"/>
          </p:nvPr>
        </p:nvSpPr>
        <p:spPr/>
        <p:txBody>
          <a:bodyPr/>
          <a:lstStyle/>
          <a:p>
            <a:endParaRPr lang="en-PH"/>
          </a:p>
        </p:txBody>
      </p:sp>
      <p:sp>
        <p:nvSpPr>
          <p:cNvPr id="7" name="Title 1">
            <a:extLst>
              <a:ext uri="{FF2B5EF4-FFF2-40B4-BE49-F238E27FC236}">
                <a16:creationId xmlns:a16="http://schemas.microsoft.com/office/drawing/2014/main" xmlns="" id="{287641D8-3B89-483E-9E5F-F621B161504F}"/>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452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9"/>
            <a:ext cx="8946541" cy="717130"/>
          </a:xfrm>
        </p:spPr>
        <p:txBody>
          <a:bodyPr>
            <a:noAutofit/>
          </a:bodyPr>
          <a:lstStyle/>
          <a:p>
            <a:pPr marL="0" indent="0">
              <a:buNone/>
            </a:pPr>
            <a:r>
              <a:rPr lang="en-US" sz="4400" dirty="0">
                <a:latin typeface="Arial" panose="020B0604020202020204" pitchFamily="34" charset="0"/>
                <a:cs typeface="Arial" panose="020B0604020202020204" pitchFamily="34" charset="0"/>
              </a:rPr>
              <a:t>11. </a:t>
            </a:r>
            <a:r>
              <a:rPr lang="en-US" sz="4400" b="1" dirty="0">
                <a:solidFill>
                  <a:srgbClr val="FFFF00"/>
                </a:solidFill>
                <a:latin typeface="Arial" panose="020B0604020202020204" pitchFamily="34" charset="0"/>
                <a:cs typeface="Arial" panose="020B0604020202020204" pitchFamily="34" charset="0"/>
              </a:rPr>
              <a:t>USAGE </a:t>
            </a:r>
            <a:r>
              <a:rPr lang="en-US" sz="4400" dirty="0">
                <a:latin typeface="Arial" panose="020B0604020202020204" pitchFamily="34" charset="0"/>
                <a:cs typeface="Arial" panose="020B0604020202020204" pitchFamily="34" charset="0"/>
              </a:rPr>
              <a:t>test </a:t>
            </a:r>
          </a:p>
        </p:txBody>
      </p:sp>
      <p:sp>
        <p:nvSpPr>
          <p:cNvPr id="8" name="Text Box 4"/>
          <p:cNvSpPr txBox="1">
            <a:spLocks noChangeArrowheads="1"/>
          </p:cNvSpPr>
          <p:nvPr/>
        </p:nvSpPr>
        <p:spPr bwMode="auto">
          <a:xfrm>
            <a:off x="1828800" y="3573959"/>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000" dirty="0">
                <a:latin typeface="Arial" panose="020B0604020202020204" pitchFamily="34" charset="0"/>
                <a:ea typeface="Franklin Gothic Book" charset="0"/>
                <a:cs typeface="Arial" panose="020B0604020202020204" pitchFamily="34" charset="0"/>
              </a:rPr>
              <a:t> The purpose:  </a:t>
            </a:r>
            <a:endParaRPr lang="en-US" altLang="en-US" sz="4000" b="1" dirty="0">
              <a:latin typeface="Arial" panose="020B0604020202020204" pitchFamily="34" charset="0"/>
              <a:ea typeface="Franklin Gothic Book" charset="0"/>
              <a:cs typeface="Arial" panose="020B0604020202020204" pitchFamily="34" charset="0"/>
            </a:endParaRPr>
          </a:p>
        </p:txBody>
      </p:sp>
      <p:sp>
        <p:nvSpPr>
          <p:cNvPr id="10" name="TextBox 9"/>
          <p:cNvSpPr txBox="1">
            <a:spLocks noChangeArrowheads="1"/>
          </p:cNvSpPr>
          <p:nvPr/>
        </p:nvSpPr>
        <p:spPr bwMode="auto">
          <a:xfrm>
            <a:off x="2209800" y="4191000"/>
            <a:ext cx="9753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000" dirty="0">
                <a:latin typeface="Arial" panose="020B0604020202020204" pitchFamily="34" charset="0"/>
                <a:ea typeface="Franklin Gothic Book" charset="0"/>
                <a:cs typeface="Arial" panose="020B0604020202020204" pitchFamily="34" charset="0"/>
              </a:rPr>
              <a:t>Leader depends too heavily on his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ACTUAL SERVICE</a:t>
            </a:r>
            <a:r>
              <a:rPr lang="en-US" altLang="en-US" sz="4000" dirty="0">
                <a:solidFill>
                  <a:srgbClr val="FFFF00"/>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rather than the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LORD</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himself for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joy</a:t>
            </a:r>
            <a:r>
              <a:rPr lang="en-US" altLang="en-US" sz="4000" dirty="0">
                <a:latin typeface="Arial" panose="020B0604020202020204" pitchFamily="34" charset="0"/>
                <a:ea typeface="Franklin Gothic Book" charset="0"/>
                <a:cs typeface="Arial" panose="020B0604020202020204" pitchFamily="34" charset="0"/>
              </a:rPr>
              <a:t> and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SPIRITUAL FULFILLMENT</a:t>
            </a:r>
            <a:r>
              <a:rPr lang="en-US" altLang="en-US" sz="4000" b="1" dirty="0">
                <a:solidFill>
                  <a:schemeClr val="bg1"/>
                </a:solidFill>
                <a:latin typeface="Arial" panose="020B0604020202020204" pitchFamily="34" charset="0"/>
                <a:ea typeface="Franklin Gothic Book" charset="0"/>
                <a:cs typeface="Arial" panose="020B0604020202020204" pitchFamily="34" charset="0"/>
              </a:rPr>
              <a:t>.</a:t>
            </a:r>
          </a:p>
        </p:txBody>
      </p:sp>
      <p:sp>
        <p:nvSpPr>
          <p:cNvPr id="7" name="TextBox 6"/>
          <p:cNvSpPr txBox="1">
            <a:spLocks noChangeArrowheads="1"/>
          </p:cNvSpPr>
          <p:nvPr/>
        </p:nvSpPr>
        <p:spPr bwMode="auto">
          <a:xfrm>
            <a:off x="1828800" y="2888159"/>
            <a:ext cx="960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 typeface="Arial" charset="0"/>
              <a:buChar char="•"/>
            </a:pPr>
            <a:r>
              <a:rPr lang="en-US" altLang="en-US" sz="4000" dirty="0">
                <a:latin typeface="Arial" panose="020B0604020202020204" pitchFamily="34" charset="0"/>
                <a:ea typeface="Franklin Gothic Book" charset="0"/>
                <a:cs typeface="Arial" panose="020B0604020202020204" pitchFamily="34" charset="0"/>
              </a:rPr>
              <a:t> The leader is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PUT</a:t>
            </a:r>
            <a:r>
              <a:rPr lang="en-US" altLang="en-US" sz="4000" b="1"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on the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SHELF.</a:t>
            </a:r>
          </a:p>
        </p:txBody>
      </p:sp>
      <p:sp>
        <p:nvSpPr>
          <p:cNvPr id="4" name="Title 3">
            <a:extLst>
              <a:ext uri="{FF2B5EF4-FFF2-40B4-BE49-F238E27FC236}">
                <a16:creationId xmlns:a16="http://schemas.microsoft.com/office/drawing/2014/main" xmlns="" id="{B6746B6D-06AD-4246-AB74-D823594E3188}"/>
              </a:ext>
            </a:extLst>
          </p:cNvPr>
          <p:cNvSpPr>
            <a:spLocks noGrp="1"/>
          </p:cNvSpPr>
          <p:nvPr>
            <p:ph type="title"/>
          </p:nvPr>
        </p:nvSpPr>
        <p:spPr/>
        <p:txBody>
          <a:bodyPr/>
          <a:lstStyle/>
          <a:p>
            <a:endParaRPr lang="en-PH"/>
          </a:p>
        </p:txBody>
      </p:sp>
      <p:sp>
        <p:nvSpPr>
          <p:cNvPr id="9" name="Title 1">
            <a:extLst>
              <a:ext uri="{FF2B5EF4-FFF2-40B4-BE49-F238E27FC236}">
                <a16:creationId xmlns:a16="http://schemas.microsoft.com/office/drawing/2014/main" xmlns="" id="{2CDBD6BD-3710-4E84-834C-1F32FFBF9B02}"/>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6456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9"/>
            <a:ext cx="8946541" cy="717130"/>
          </a:xfrm>
        </p:spPr>
        <p:txBody>
          <a:bodyPr>
            <a:noAutofit/>
          </a:bodyPr>
          <a:lstStyle/>
          <a:p>
            <a:pPr marL="0" indent="0">
              <a:buNone/>
            </a:pPr>
            <a:r>
              <a:rPr lang="en-US" sz="4400" dirty="0">
                <a:latin typeface="Arial" panose="020B0604020202020204" pitchFamily="34" charset="0"/>
                <a:cs typeface="Arial" panose="020B0604020202020204" pitchFamily="34" charset="0"/>
              </a:rPr>
              <a:t>11. </a:t>
            </a:r>
            <a:r>
              <a:rPr lang="en-US" sz="4400" b="1" dirty="0">
                <a:solidFill>
                  <a:srgbClr val="FFFF00"/>
                </a:solidFill>
                <a:latin typeface="Arial" panose="020B0604020202020204" pitchFamily="34" charset="0"/>
                <a:cs typeface="Arial" panose="020B0604020202020204" pitchFamily="34" charset="0"/>
              </a:rPr>
              <a:t>USAGE </a:t>
            </a:r>
            <a:r>
              <a:rPr lang="en-US" sz="4400" dirty="0">
                <a:latin typeface="Arial" panose="020B0604020202020204" pitchFamily="34" charset="0"/>
                <a:cs typeface="Arial" panose="020B0604020202020204" pitchFamily="34" charset="0"/>
              </a:rPr>
              <a:t>test </a:t>
            </a:r>
          </a:p>
        </p:txBody>
      </p:sp>
      <p:sp>
        <p:nvSpPr>
          <p:cNvPr id="9" name="Text Box 4"/>
          <p:cNvSpPr txBox="1">
            <a:spLocks noChangeArrowheads="1"/>
          </p:cNvSpPr>
          <p:nvPr/>
        </p:nvSpPr>
        <p:spPr bwMode="auto">
          <a:xfrm>
            <a:off x="1828800" y="2873514"/>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50000"/>
              </a:spcBef>
              <a:buClrTx/>
              <a:buFont typeface="Arial" charset="0"/>
              <a:buChar char="•"/>
            </a:pPr>
            <a:r>
              <a:rPr lang="en-US" altLang="en-US" sz="4000" dirty="0">
                <a:latin typeface="Arial" panose="020B0604020202020204" pitchFamily="34" charset="0"/>
                <a:ea typeface="Franklin Gothic Book" charset="0"/>
                <a:cs typeface="Arial" panose="020B0604020202020204" pitchFamily="34" charset="0"/>
              </a:rPr>
              <a:t> The purpose:  </a:t>
            </a:r>
            <a:endParaRPr lang="en-US" altLang="en-US" sz="4000" b="1" dirty="0">
              <a:latin typeface="Arial" panose="020B0604020202020204" pitchFamily="34" charset="0"/>
              <a:ea typeface="Franklin Gothic Book" charset="0"/>
              <a:cs typeface="Arial" panose="020B0604020202020204" pitchFamily="34" charset="0"/>
            </a:endParaRPr>
          </a:p>
        </p:txBody>
      </p:sp>
      <p:sp>
        <p:nvSpPr>
          <p:cNvPr id="12" name="TextBox 11"/>
          <p:cNvSpPr txBox="1">
            <a:spLocks noChangeArrowheads="1"/>
          </p:cNvSpPr>
          <p:nvPr/>
        </p:nvSpPr>
        <p:spPr bwMode="auto">
          <a:xfrm>
            <a:off x="2743201" y="3518595"/>
            <a:ext cx="7315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4000" dirty="0">
                <a:latin typeface="Arial" panose="020B0604020202020204" pitchFamily="34" charset="0"/>
                <a:ea typeface="Franklin Gothic Book" charset="0"/>
                <a:cs typeface="Arial" panose="020B0604020202020204" pitchFamily="34" charset="0"/>
              </a:rPr>
              <a:t>- to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HUMBLE</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the leader.</a:t>
            </a:r>
            <a:endParaRPr lang="en-US" altLang="en-US" sz="4000" b="1" dirty="0">
              <a:latin typeface="Arial" panose="020B0604020202020204" pitchFamily="34" charset="0"/>
              <a:ea typeface="Franklin Gothic Book" charset="0"/>
              <a:cs typeface="Arial" panose="020B0604020202020204" pitchFamily="34" charset="0"/>
            </a:endParaRPr>
          </a:p>
        </p:txBody>
      </p:sp>
      <p:sp>
        <p:nvSpPr>
          <p:cNvPr id="13" name="TextBox 12"/>
          <p:cNvSpPr txBox="1">
            <a:spLocks noChangeArrowheads="1"/>
          </p:cNvSpPr>
          <p:nvPr/>
        </p:nvSpPr>
        <p:spPr bwMode="auto">
          <a:xfrm>
            <a:off x="2743200" y="4178995"/>
            <a:ext cx="944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Char char="-"/>
            </a:pPr>
            <a:r>
              <a:rPr lang="en-US" altLang="en-US" sz="4000" dirty="0">
                <a:latin typeface="Arial" panose="020B0604020202020204" pitchFamily="34" charset="0"/>
                <a:ea typeface="Franklin Gothic Book" charset="0"/>
                <a:cs typeface="Arial" panose="020B0604020202020204" pitchFamily="34" charset="0"/>
              </a:rPr>
              <a:t> to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PURIFY</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the </a:t>
            </a:r>
            <a:r>
              <a:rPr lang="en-US" altLang="en-US" sz="4000" b="1" dirty="0">
                <a:latin typeface="Arial" panose="020B0604020202020204" pitchFamily="34" charset="0"/>
                <a:ea typeface="Franklin Gothic Book" charset="0"/>
                <a:cs typeface="Arial" panose="020B0604020202020204" pitchFamily="34" charset="0"/>
              </a:rPr>
              <a:t>motives</a:t>
            </a:r>
            <a:r>
              <a:rPr lang="en-US" altLang="en-US" sz="4000" dirty="0">
                <a:latin typeface="Arial" panose="020B0604020202020204" pitchFamily="34" charset="0"/>
                <a:ea typeface="Franklin Gothic Book" charset="0"/>
                <a:cs typeface="Arial" panose="020B0604020202020204" pitchFamily="34" charset="0"/>
              </a:rPr>
              <a:t> of the leader.</a:t>
            </a:r>
            <a:endParaRPr lang="en-US" altLang="en-US" sz="4000" b="1" dirty="0">
              <a:latin typeface="Arial" panose="020B0604020202020204" pitchFamily="34" charset="0"/>
              <a:ea typeface="Franklin Gothic Book" charset="0"/>
              <a:cs typeface="Arial" panose="020B0604020202020204" pitchFamily="34" charset="0"/>
            </a:endParaRPr>
          </a:p>
        </p:txBody>
      </p:sp>
      <p:sp>
        <p:nvSpPr>
          <p:cNvPr id="14" name="TextBox 13"/>
          <p:cNvSpPr txBox="1">
            <a:spLocks noChangeArrowheads="1"/>
          </p:cNvSpPr>
          <p:nvPr/>
        </p:nvSpPr>
        <p:spPr bwMode="auto">
          <a:xfrm>
            <a:off x="2743200" y="4788595"/>
            <a:ext cx="1097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Char char="-"/>
            </a:pPr>
            <a:r>
              <a:rPr lang="en-US" altLang="en-US" sz="4000" dirty="0">
                <a:latin typeface="Arial" panose="020B0604020202020204" pitchFamily="34" charset="0"/>
                <a:ea typeface="Franklin Gothic Book" charset="0"/>
                <a:cs typeface="Arial" panose="020B0604020202020204" pitchFamily="34" charset="0"/>
              </a:rPr>
              <a:t> to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DEEPEN</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the</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b="1" dirty="0">
                <a:solidFill>
                  <a:srgbClr val="FFFF00"/>
                </a:solidFill>
                <a:latin typeface="Arial" panose="020B0604020202020204" pitchFamily="34" charset="0"/>
                <a:ea typeface="Franklin Gothic Book" charset="0"/>
                <a:cs typeface="Arial" panose="020B0604020202020204" pitchFamily="34" charset="0"/>
              </a:rPr>
              <a:t>MESSAGE</a:t>
            </a:r>
            <a:r>
              <a:rPr lang="en-US" altLang="en-US" sz="4000" dirty="0">
                <a:solidFill>
                  <a:schemeClr val="bg1"/>
                </a:solidFill>
                <a:latin typeface="Arial" panose="020B0604020202020204" pitchFamily="34" charset="0"/>
                <a:ea typeface="Franklin Gothic Book" charset="0"/>
                <a:cs typeface="Arial" panose="020B0604020202020204" pitchFamily="34" charset="0"/>
              </a:rPr>
              <a:t> </a:t>
            </a:r>
            <a:r>
              <a:rPr lang="en-US" altLang="en-US" sz="4000" dirty="0">
                <a:latin typeface="Arial" panose="020B0604020202020204" pitchFamily="34" charset="0"/>
                <a:ea typeface="Franklin Gothic Book" charset="0"/>
                <a:cs typeface="Arial" panose="020B0604020202020204" pitchFamily="34" charset="0"/>
              </a:rPr>
              <a:t>of</a:t>
            </a:r>
          </a:p>
          <a:p>
            <a:pPr>
              <a:spcBef>
                <a:spcPct val="0"/>
              </a:spcBef>
              <a:buClrTx/>
              <a:buNone/>
            </a:pPr>
            <a:r>
              <a:rPr lang="en-US" altLang="en-US" sz="4000" dirty="0">
                <a:latin typeface="Arial" panose="020B0604020202020204" pitchFamily="34" charset="0"/>
                <a:ea typeface="Franklin Gothic Book" charset="0"/>
                <a:cs typeface="Arial" panose="020B0604020202020204" pitchFamily="34" charset="0"/>
              </a:rPr>
              <a:t>  the leader.</a:t>
            </a:r>
            <a:endParaRPr lang="en-US" altLang="en-US" sz="4000" b="1" dirty="0">
              <a:latin typeface="Arial" panose="020B0604020202020204" pitchFamily="34" charset="0"/>
              <a:ea typeface="Franklin Gothic Book" charset="0"/>
              <a:cs typeface="Arial" panose="020B0604020202020204" pitchFamily="34" charset="0"/>
            </a:endParaRPr>
          </a:p>
        </p:txBody>
      </p:sp>
      <p:sp>
        <p:nvSpPr>
          <p:cNvPr id="15" name="TextBox 14"/>
          <p:cNvSpPr txBox="1">
            <a:spLocks noChangeArrowheads="1"/>
          </p:cNvSpPr>
          <p:nvPr/>
        </p:nvSpPr>
        <p:spPr bwMode="auto">
          <a:xfrm>
            <a:off x="1104900" y="6108819"/>
            <a:ext cx="1028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charset="2"/>
              <a:buBlip>
                <a:blip r:embed="rId3"/>
              </a:buBlip>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hlink"/>
              </a:buClr>
              <a:buFont typeface="Wingdings" charset="2"/>
              <a:buBlip>
                <a:blip r:embed="rId3"/>
              </a:buBlip>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hlink"/>
              </a:buClr>
              <a:buFont typeface="Wingdings" charset="2"/>
              <a:buBlip>
                <a:blip r:embed="rId3"/>
              </a:buBlip>
              <a:defRPr sz="2000">
                <a:solidFill>
                  <a:schemeClr val="tx1"/>
                </a:solidFill>
                <a:latin typeface="Verdana" charset="0"/>
              </a:defRPr>
            </a:lvl5pPr>
            <a:lvl6pPr marL="25146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6pPr>
            <a:lvl7pPr marL="29718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7pPr>
            <a:lvl8pPr marL="34290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8pPr>
            <a:lvl9pPr marL="3886200" indent="-228600" eaLnBrk="0" fontAlgn="base" hangingPunct="0">
              <a:spcBef>
                <a:spcPct val="20000"/>
              </a:spcBef>
              <a:spcAft>
                <a:spcPct val="0"/>
              </a:spcAft>
              <a:buClr>
                <a:schemeClr val="hlink"/>
              </a:buClr>
              <a:buFont typeface="Wingdings" charset="2"/>
              <a:buBlip>
                <a:blip r:embed="rId3"/>
              </a:buBlip>
              <a:defRPr sz="2000">
                <a:solidFill>
                  <a:schemeClr val="tx1"/>
                </a:solidFill>
                <a:latin typeface="Verdana" charset="0"/>
              </a:defRPr>
            </a:lvl9pPr>
          </a:lstStyle>
          <a:p>
            <a:pPr>
              <a:spcBef>
                <a:spcPct val="0"/>
              </a:spcBef>
              <a:buClrTx/>
              <a:buFontTx/>
              <a:buNone/>
            </a:pPr>
            <a:r>
              <a:rPr lang="en-US" altLang="en-US" sz="2800" dirty="0">
                <a:latin typeface="Arial" panose="020B0604020202020204" pitchFamily="34" charset="0"/>
                <a:ea typeface="Franklin Gothic Book" charset="0"/>
                <a:cs typeface="Arial" panose="020B0604020202020204" pitchFamily="34" charset="0"/>
              </a:rPr>
              <a:t>Illustration: John the Baptist (Matt. 3, Mark 1, Luke 1, 3, John 1)</a:t>
            </a:r>
            <a:endParaRPr lang="en-US" altLang="en-US" sz="2800" b="1" dirty="0">
              <a:latin typeface="Arial" panose="020B0604020202020204" pitchFamily="34" charset="0"/>
              <a:ea typeface="Franklin Gothic Book" charset="0"/>
              <a:cs typeface="Arial" panose="020B0604020202020204" pitchFamily="34" charset="0"/>
            </a:endParaRPr>
          </a:p>
        </p:txBody>
      </p:sp>
      <p:sp>
        <p:nvSpPr>
          <p:cNvPr id="4" name="Title 3">
            <a:extLst>
              <a:ext uri="{FF2B5EF4-FFF2-40B4-BE49-F238E27FC236}">
                <a16:creationId xmlns:a16="http://schemas.microsoft.com/office/drawing/2014/main" xmlns="" id="{7ECEE548-1721-466F-B63E-8A24055B55DD}"/>
              </a:ext>
            </a:extLst>
          </p:cNvPr>
          <p:cNvSpPr>
            <a:spLocks noGrp="1"/>
          </p:cNvSpPr>
          <p:nvPr>
            <p:ph type="title"/>
          </p:nvPr>
        </p:nvSpPr>
        <p:spPr/>
        <p:txBody>
          <a:bodyPr/>
          <a:lstStyle/>
          <a:p>
            <a:endParaRPr lang="en-PH"/>
          </a:p>
        </p:txBody>
      </p:sp>
      <p:sp>
        <p:nvSpPr>
          <p:cNvPr id="16" name="Title 1">
            <a:extLst>
              <a:ext uri="{FF2B5EF4-FFF2-40B4-BE49-F238E27FC236}">
                <a16:creationId xmlns:a16="http://schemas.microsoft.com/office/drawing/2014/main" xmlns="" id="{8E279A25-3296-41D0-BB66-A7CBFB58B2FD}"/>
              </a:ext>
            </a:extLst>
          </p:cNvPr>
          <p:cNvSpPr txBox="1">
            <a:spLocks/>
          </p:cNvSpPr>
          <p:nvPr/>
        </p:nvSpPr>
        <p:spPr>
          <a:xfrm>
            <a:off x="762000" y="50247"/>
            <a:ext cx="10972800" cy="13255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chemeClr val="bg1"/>
                </a:solidFill>
                <a:latin typeface="Arial" panose="020B0604020202020204" pitchFamily="34" charset="0"/>
                <a:cs typeface="Arial" panose="020B0604020202020204" pitchFamily="34" charset="0"/>
              </a:rPr>
              <a:t>DEEP VALLEYS THAT EVERY</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LEADER MUST FACE: </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0289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10515600" cy="5029200"/>
          </a:xfrm>
        </p:spPr>
        <p:txBody>
          <a:bodyPr>
            <a:normAutofit/>
          </a:bodyPr>
          <a:lstStyle/>
          <a:p>
            <a:pPr>
              <a:spcAft>
                <a:spcPts val="500"/>
              </a:spcAft>
            </a:pPr>
            <a:r>
              <a:rPr lang="en-US" sz="4400" dirty="0">
                <a:latin typeface="Arial" panose="020B0604020202020204" pitchFamily="34" charset="0"/>
                <a:cs typeface="Arial" panose="020B0604020202020204" pitchFamily="34" charset="0"/>
              </a:rPr>
              <a:t>Self-promotion &amp; human promotion can’t replace divine promotion.</a:t>
            </a:r>
          </a:p>
          <a:p>
            <a:pPr>
              <a:spcAft>
                <a:spcPts val="500"/>
              </a:spcAft>
            </a:pPr>
            <a:r>
              <a:rPr lang="en-US" sz="4400" dirty="0">
                <a:latin typeface="Arial" panose="020B0604020202020204" pitchFamily="34" charset="0"/>
                <a:cs typeface="Arial" panose="020B0604020202020204" pitchFamily="34" charset="0"/>
              </a:rPr>
              <a:t>Just as a product is never used until it tested. So it is with us.</a:t>
            </a:r>
          </a:p>
        </p:txBody>
      </p:sp>
      <p:sp>
        <p:nvSpPr>
          <p:cNvPr id="4" name="Title 3">
            <a:extLst>
              <a:ext uri="{FF2B5EF4-FFF2-40B4-BE49-F238E27FC236}">
                <a16:creationId xmlns:a16="http://schemas.microsoft.com/office/drawing/2014/main" xmlns="" id="{4B7757D1-9848-4ABC-9AA0-D88EF6D8B100}"/>
              </a:ext>
            </a:extLst>
          </p:cNvPr>
          <p:cNvSpPr>
            <a:spLocks noGrp="1"/>
          </p:cNvSpPr>
          <p:nvPr>
            <p:ph type="title"/>
          </p:nvPr>
        </p:nvSpPr>
        <p:spPr/>
        <p:txBody>
          <a:bodyPr/>
          <a:lstStyle/>
          <a:p>
            <a:endParaRPr lang="en-PH"/>
          </a:p>
        </p:txBody>
      </p:sp>
      <p:sp>
        <p:nvSpPr>
          <p:cNvPr id="6" name="Title 1">
            <a:extLst>
              <a:ext uri="{FF2B5EF4-FFF2-40B4-BE49-F238E27FC236}">
                <a16:creationId xmlns:a16="http://schemas.microsoft.com/office/drawing/2014/main" xmlns="" id="{F27AD033-8228-4D87-9476-CD48A2D50B0C}"/>
              </a:ext>
            </a:extLst>
          </p:cNvPr>
          <p:cNvSpPr txBox="1">
            <a:spLocks/>
          </p:cNvSpPr>
          <p:nvPr/>
        </p:nvSpPr>
        <p:spPr>
          <a:xfrm>
            <a:off x="913795" y="304800"/>
            <a:ext cx="10353761" cy="8382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000" b="1">
                <a:solidFill>
                  <a:schemeClr val="bg1"/>
                </a:solidFill>
                <a:latin typeface="Arial" panose="020B0604020202020204" pitchFamily="34" charset="0"/>
                <a:cs typeface="Arial" panose="020B0604020202020204" pitchFamily="34" charset="0"/>
              </a:rPr>
              <a:t>THE TRUTH ABOUT TESTING</a:t>
            </a:r>
            <a:endParaRPr lang="en-US" sz="5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2062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41787"/>
            <a:ext cx="9404723" cy="1400530"/>
          </a:xfrm>
        </p:spPr>
        <p:txBody>
          <a:bodyPr>
            <a:noAutofit/>
          </a:bodyPr>
          <a:lstStyle/>
          <a:p>
            <a:pPr algn="ctr"/>
            <a:r>
              <a:rPr lang="en-US" sz="4000" b="1" dirty="0">
                <a:solidFill>
                  <a:schemeClr val="bg1"/>
                </a:solidFill>
                <a:latin typeface="Arial" panose="020B0604020202020204" pitchFamily="34" charset="0"/>
                <a:cs typeface="Arial" panose="020B0604020202020204" pitchFamily="34" charset="0"/>
              </a:rPr>
              <a:t>THE USE OF THE TEST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OF MINISTRY PREPARATION</a:t>
            </a:r>
          </a:p>
        </p:txBody>
      </p:sp>
      <p:sp>
        <p:nvSpPr>
          <p:cNvPr id="3" name="Content Placeholder 2"/>
          <p:cNvSpPr>
            <a:spLocks noGrp="1"/>
          </p:cNvSpPr>
          <p:nvPr>
            <p:ph idx="1"/>
          </p:nvPr>
        </p:nvSpPr>
        <p:spPr>
          <a:xfrm>
            <a:off x="838200" y="2362199"/>
            <a:ext cx="11125200" cy="3753749"/>
          </a:xfrm>
        </p:spPr>
        <p:txBody>
          <a:bodyPr>
            <a:normAutofit/>
          </a:bodyPr>
          <a:lstStyle/>
          <a:p>
            <a:r>
              <a:rPr lang="en-US" sz="4400" dirty="0">
                <a:latin typeface="Arial" panose="020B0604020202020204" pitchFamily="34" charset="0"/>
                <a:cs typeface="Arial" panose="020B0604020202020204" pitchFamily="34" charset="0"/>
              </a:rPr>
              <a:t>God uses the tests of ministry preparation to </a:t>
            </a:r>
            <a:r>
              <a:rPr lang="en-US" sz="4400" b="1" dirty="0">
                <a:solidFill>
                  <a:srgbClr val="FFFF00"/>
                </a:solidFill>
                <a:latin typeface="Arial" panose="020B0604020202020204" pitchFamily="34" charset="0"/>
                <a:cs typeface="Arial" panose="020B0604020202020204" pitchFamily="34" charset="0"/>
              </a:rPr>
              <a:t>BUILD</a:t>
            </a:r>
            <a:r>
              <a:rPr lang="en-US" sz="4400" dirty="0">
                <a:latin typeface="Arial" panose="020B0604020202020204" pitchFamily="34" charset="0"/>
                <a:cs typeface="Arial" panose="020B0604020202020204" pitchFamily="34" charset="0"/>
              </a:rPr>
              <a:t> and make </a:t>
            </a:r>
            <a:r>
              <a:rPr lang="en-US" sz="4400" b="1" dirty="0">
                <a:solidFill>
                  <a:srgbClr val="FFFF00"/>
                </a:solidFill>
                <a:latin typeface="Arial" panose="020B0604020202020204" pitchFamily="34" charset="0"/>
                <a:cs typeface="Arial" panose="020B0604020202020204" pitchFamily="34" charset="0"/>
              </a:rPr>
              <a:t>GROW</a:t>
            </a:r>
            <a:r>
              <a:rPr lang="en-US" sz="4400" dirty="0">
                <a:latin typeface="Arial" panose="020B0604020202020204" pitchFamily="34" charset="0"/>
                <a:cs typeface="Arial" panose="020B0604020202020204" pitchFamily="34" charset="0"/>
              </a:rPr>
              <a:t>, not to </a:t>
            </a:r>
            <a:r>
              <a:rPr lang="en-US" sz="4400" b="1" dirty="0">
                <a:solidFill>
                  <a:srgbClr val="FFFF00"/>
                </a:solidFill>
                <a:latin typeface="Arial" panose="020B0604020202020204" pitchFamily="34" charset="0"/>
                <a:cs typeface="Arial" panose="020B0604020202020204" pitchFamily="34" charset="0"/>
              </a:rPr>
              <a:t>TEAR DOWN </a:t>
            </a:r>
            <a:r>
              <a:rPr lang="en-US" sz="4400" dirty="0">
                <a:latin typeface="Arial" panose="020B0604020202020204" pitchFamily="34" charset="0"/>
                <a:cs typeface="Arial" panose="020B0604020202020204" pitchFamily="34" charset="0"/>
              </a:rPr>
              <a:t>those whom He called.</a:t>
            </a:r>
          </a:p>
        </p:txBody>
      </p:sp>
    </p:spTree>
    <p:extLst>
      <p:ext uri="{BB962C8B-B14F-4D97-AF65-F5344CB8AC3E}">
        <p14:creationId xmlns:p14="http://schemas.microsoft.com/office/powerpoint/2010/main" val="14437077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900"/>
            <a:ext cx="10515600" cy="4648200"/>
          </a:xfrm>
        </p:spPr>
        <p:txBody>
          <a:bodyPr>
            <a:noAutofit/>
          </a:bodyPr>
          <a:lstStyle/>
          <a:p>
            <a:pPr marL="0" indent="0" algn="ctr">
              <a:lnSpc>
                <a:spcPct val="100000"/>
              </a:lnSpc>
              <a:buNone/>
            </a:pPr>
            <a:r>
              <a:rPr lang="en-US" sz="4600" i="1" baseline="30000" dirty="0">
                <a:latin typeface="Arial" panose="020B0604020202020204" pitchFamily="34" charset="0"/>
                <a:cs typeface="Arial" panose="020B0604020202020204" pitchFamily="34" charset="0"/>
              </a:rPr>
              <a:t>10</a:t>
            </a:r>
            <a:r>
              <a:rPr lang="en-US" sz="4600" i="1" dirty="0">
                <a:latin typeface="Arial" panose="020B0604020202020204" pitchFamily="34" charset="0"/>
                <a:cs typeface="Arial" panose="020B0604020202020204" pitchFamily="34" charset="0"/>
              </a:rPr>
              <a:t> And the God of all grace, who called you to his eternal glory in Christ, after you have suffered a little while, will himself </a:t>
            </a:r>
            <a:r>
              <a:rPr lang="en-US" sz="4600" i="1" dirty="0">
                <a:solidFill>
                  <a:srgbClr val="FFFF00"/>
                </a:solidFill>
                <a:latin typeface="Arial" panose="020B0604020202020204" pitchFamily="34" charset="0"/>
                <a:cs typeface="Arial" panose="020B0604020202020204" pitchFamily="34" charset="0"/>
              </a:rPr>
              <a:t>restore you and make you strong, firm and steadfast</a:t>
            </a:r>
            <a:r>
              <a:rPr lang="en-US" sz="4600" i="1" dirty="0">
                <a:latin typeface="Arial" panose="020B0604020202020204" pitchFamily="34" charset="0"/>
                <a:cs typeface="Arial" panose="020B0604020202020204" pitchFamily="34" charset="0"/>
              </a:rPr>
              <a:t>.</a:t>
            </a:r>
          </a:p>
          <a:p>
            <a:pPr marL="0" indent="0" algn="ctr">
              <a:lnSpc>
                <a:spcPct val="100000"/>
              </a:lnSpc>
              <a:buNone/>
            </a:pPr>
            <a:r>
              <a:rPr lang="en-US" sz="4600" b="1" i="1" dirty="0">
                <a:solidFill>
                  <a:srgbClr val="FFFF00"/>
                </a:solidFill>
                <a:latin typeface="Arial" panose="020B0604020202020204" pitchFamily="34" charset="0"/>
                <a:cs typeface="Arial" panose="020B0604020202020204" pitchFamily="34" charset="0"/>
              </a:rPr>
              <a:t>1 Peter 5:40</a:t>
            </a:r>
          </a:p>
        </p:txBody>
      </p:sp>
    </p:spTree>
    <p:extLst>
      <p:ext uri="{BB962C8B-B14F-4D97-AF65-F5344CB8AC3E}">
        <p14:creationId xmlns:p14="http://schemas.microsoft.com/office/powerpoint/2010/main" val="15825131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72800" cy="4351338"/>
          </a:xfrm>
        </p:spPr>
        <p:txBody>
          <a:bodyPr>
            <a:normAutofit/>
          </a:bodyPr>
          <a:lstStyle/>
          <a:p>
            <a:pPr marL="742950" indent="-742950">
              <a:buClr>
                <a:schemeClr val="tx1"/>
              </a:buClr>
              <a:buFont typeface="+mj-lt"/>
              <a:buAutoNum type="arabicPeriod"/>
            </a:pPr>
            <a:r>
              <a:rPr lang="en-US" sz="4400" dirty="0">
                <a:latin typeface="Arial" panose="020B0604020202020204" pitchFamily="34" charset="0"/>
                <a:cs typeface="Arial" panose="020B0604020202020204" pitchFamily="34" charset="0"/>
              </a:rPr>
              <a:t>The assess and </a:t>
            </a:r>
            <a:r>
              <a:rPr lang="en-US" sz="4400" b="1" dirty="0">
                <a:solidFill>
                  <a:srgbClr val="FFFF00"/>
                </a:solidFill>
                <a:latin typeface="Arial" panose="020B0604020202020204" pitchFamily="34" charset="0"/>
                <a:cs typeface="Arial" panose="020B0604020202020204" pitchFamily="34" charset="0"/>
              </a:rPr>
              <a:t>EXAMINE</a:t>
            </a:r>
            <a:r>
              <a:rPr lang="en-US" sz="4400" dirty="0">
                <a:latin typeface="Arial" panose="020B0604020202020204" pitchFamily="34" charset="0"/>
                <a:cs typeface="Arial" panose="020B0604020202020204" pitchFamily="34" charset="0"/>
              </a:rPr>
              <a:t> the </a:t>
            </a:r>
            <a:r>
              <a:rPr lang="en-US" sz="4400" b="1" dirty="0">
                <a:solidFill>
                  <a:srgbClr val="FFFF00"/>
                </a:solidFill>
                <a:latin typeface="Arial" panose="020B0604020202020204" pitchFamily="34" charset="0"/>
                <a:cs typeface="Arial" panose="020B0604020202020204" pitchFamily="34" charset="0"/>
              </a:rPr>
              <a:t>TRUE </a:t>
            </a:r>
            <a:br>
              <a:rPr lang="en-US" sz="4400" b="1" dirty="0">
                <a:solidFill>
                  <a:srgbClr val="FFFF00"/>
                </a:solidFill>
                <a:latin typeface="Arial" panose="020B0604020202020204" pitchFamily="34" charset="0"/>
                <a:cs typeface="Arial" panose="020B0604020202020204" pitchFamily="34" charset="0"/>
              </a:rPr>
            </a:br>
            <a:r>
              <a:rPr lang="en-US" sz="4400" b="1" dirty="0">
                <a:solidFill>
                  <a:srgbClr val="FFFF00"/>
                </a:solidFill>
                <a:latin typeface="Arial" panose="020B0604020202020204" pitchFamily="34" charset="0"/>
                <a:cs typeface="Arial" panose="020B0604020202020204" pitchFamily="34" charset="0"/>
              </a:rPr>
              <a:t>INNER ATTITUDES</a:t>
            </a:r>
            <a:r>
              <a:rPr lang="en-US" sz="4400" dirty="0">
                <a:latin typeface="Arial" panose="020B0604020202020204" pitchFamily="34" charset="0"/>
                <a:cs typeface="Arial" panose="020B0604020202020204" pitchFamily="34" charset="0"/>
              </a:rPr>
              <a:t> and motives of those whom He calls. (1 Timothy 3:10)</a:t>
            </a:r>
          </a:p>
        </p:txBody>
      </p:sp>
      <p:sp>
        <p:nvSpPr>
          <p:cNvPr id="5" name="Title 1"/>
          <p:cNvSpPr>
            <a:spLocks noGrp="1"/>
          </p:cNvSpPr>
          <p:nvPr>
            <p:ph type="title"/>
          </p:nvPr>
        </p:nvSpPr>
        <p:spPr>
          <a:xfrm>
            <a:off x="913795" y="261937"/>
            <a:ext cx="10353761" cy="838200"/>
          </a:xfrm>
        </p:spPr>
        <p:txBody>
          <a:bodyPr>
            <a:noAutofit/>
          </a:bodyPr>
          <a:lstStyle/>
          <a:p>
            <a:pPr algn="ctr"/>
            <a:r>
              <a:rPr lang="en-US" sz="5000" b="1" dirty="0">
                <a:solidFill>
                  <a:schemeClr val="bg1"/>
                </a:solidFill>
                <a:latin typeface="Arial" panose="020B0604020202020204" pitchFamily="34" charset="0"/>
                <a:cs typeface="Arial" panose="020B0604020202020204" pitchFamily="34" charset="0"/>
              </a:rPr>
              <a:t>PURPOSE OF THE TEST</a:t>
            </a:r>
          </a:p>
        </p:txBody>
      </p:sp>
    </p:spTree>
    <p:extLst>
      <p:ext uri="{BB962C8B-B14F-4D97-AF65-F5344CB8AC3E}">
        <p14:creationId xmlns:p14="http://schemas.microsoft.com/office/powerpoint/2010/main" val="6237647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10515600" cy="4114800"/>
          </a:xfrm>
        </p:spPr>
        <p:txBody>
          <a:bodyPr>
            <a:normAutofit/>
          </a:bodyPr>
          <a:lstStyle/>
          <a:p>
            <a:pPr marL="0" indent="0" algn="ctr">
              <a:buNone/>
            </a:pPr>
            <a:r>
              <a:rPr lang="en-US" sz="4600" i="1" baseline="30000" dirty="0">
                <a:latin typeface="Arial" panose="020B0604020202020204" pitchFamily="34" charset="0"/>
                <a:cs typeface="Arial" panose="020B0604020202020204" pitchFamily="34" charset="0"/>
              </a:rPr>
              <a:t>10</a:t>
            </a:r>
            <a:r>
              <a:rPr lang="en-US" sz="4600" i="1" dirty="0">
                <a:latin typeface="Arial" panose="020B0604020202020204" pitchFamily="34" charset="0"/>
                <a:cs typeface="Arial" panose="020B0604020202020204" pitchFamily="34" charset="0"/>
              </a:rPr>
              <a:t> They must first be tested; and then if there is nothing against them, let them serve as deacons.</a:t>
            </a:r>
          </a:p>
          <a:p>
            <a:pPr marL="0" indent="0" algn="ctr">
              <a:buNone/>
            </a:pPr>
            <a:r>
              <a:rPr lang="en-US" sz="4600" b="1" i="1" dirty="0">
                <a:solidFill>
                  <a:srgbClr val="FFFF00"/>
                </a:solidFill>
                <a:latin typeface="Arial" panose="020B0604020202020204" pitchFamily="34" charset="0"/>
                <a:cs typeface="Arial" panose="020B0604020202020204" pitchFamily="34" charset="0"/>
              </a:rPr>
              <a:t>1 Timothy 3:10</a:t>
            </a:r>
          </a:p>
        </p:txBody>
      </p:sp>
    </p:spTree>
    <p:extLst>
      <p:ext uri="{BB962C8B-B14F-4D97-AF65-F5344CB8AC3E}">
        <p14:creationId xmlns:p14="http://schemas.microsoft.com/office/powerpoint/2010/main" val="19629337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491</TotalTime>
  <Words>1313</Words>
  <Application>Microsoft Office PowerPoint</Application>
  <PresentationFormat>Widescreen</PresentationFormat>
  <Paragraphs>222</Paragraphs>
  <Slides>47</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Century Gothic</vt:lpstr>
      <vt:lpstr>Franklin Gothic Book</vt:lpstr>
      <vt:lpstr>Verdana</vt:lpstr>
      <vt:lpstr>Wingdings</vt:lpstr>
      <vt:lpstr>Wingdings 3</vt:lpstr>
      <vt:lpstr>Ion</vt:lpstr>
      <vt:lpstr>PowerPoint Presentation</vt:lpstr>
      <vt:lpstr>PowerPoint Presentation</vt:lpstr>
      <vt:lpstr>A DEFINITION FOR TESTING</vt:lpstr>
      <vt:lpstr>THE TRUTH ABOUT TESTING</vt:lpstr>
      <vt:lpstr>PowerPoint Presentation</vt:lpstr>
      <vt:lpstr>THE USE OF THE TEST  OF MINISTRY PREPARATION</vt:lpstr>
      <vt:lpstr>PowerPoint Presentation</vt:lpstr>
      <vt:lpstr>PURPOSE OF THE TEST</vt:lpstr>
      <vt:lpstr>PowerPoint Presentation</vt:lpstr>
      <vt:lpstr>PowerPoint Presentation</vt:lpstr>
      <vt:lpstr>PowerPoint Presentation</vt:lpstr>
      <vt:lpstr>PowerPoint Presentation</vt:lpstr>
      <vt:lpstr>PowerPoint Presentation</vt:lpstr>
      <vt:lpstr>DEEP VALLEYS THAT EVERY LEADER MUST FACE: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Jonas-PC</cp:lastModifiedBy>
  <cp:revision>243</cp:revision>
  <dcterms:created xsi:type="dcterms:W3CDTF">2018-01-06T04:22:29Z</dcterms:created>
  <dcterms:modified xsi:type="dcterms:W3CDTF">2020-09-25T11:18:38Z</dcterms:modified>
</cp:coreProperties>
</file>