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Libre Franklin"/>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68">
          <p15:clr>
            <a:srgbClr val="A4A3A4"/>
          </p15:clr>
        </p15:guide>
        <p15:guide id="2" pos="288">
          <p15:clr>
            <a:srgbClr val="A4A3A4"/>
          </p15:clr>
        </p15:guide>
      </p15:sldGuideLst>
    </p:ext>
    <p:ext uri="http://customooxmlschemas.google.com/">
      <go:slidesCustomData xmlns:go="http://customooxmlschemas.google.com/" r:id="rId24" roundtripDataSignature="AMtx7mhqs9vn7oAZI8Ft05k1fsu33dE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68" orient="horz"/>
        <p:guide pos="2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regular.fntdata"/><Relationship Id="rId11" Type="http://schemas.openxmlformats.org/officeDocument/2006/relationships/slide" Target="slides/slide6.xml"/><Relationship Id="rId22" Type="http://schemas.openxmlformats.org/officeDocument/2006/relationships/font" Target="fonts/LibreFranklin-italic.fntdata"/><Relationship Id="rId10" Type="http://schemas.openxmlformats.org/officeDocument/2006/relationships/slide" Target="slides/slide5.xml"/><Relationship Id="rId21" Type="http://schemas.openxmlformats.org/officeDocument/2006/relationships/font" Target="fonts/LibreFranklin-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LibreFranklin-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Verdana"/>
                <a:ea typeface="Verdana"/>
                <a:cs typeface="Verdana"/>
                <a:sym typeface="Verdana"/>
              </a:rPr>
              <a:t>‹#›</a:t>
            </a:fld>
            <a:endParaRPr b="0" i="0" sz="1200" u="none" cap="none" strike="noStrike">
              <a:solidFill>
                <a:schemeClr val="dk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 name="Google Shape;1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5" name="Google Shape;1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6" name="Google Shape;1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 name="Shape 19"/>
        <p:cNvGrpSpPr/>
        <p:nvPr/>
      </p:nvGrpSpPr>
      <p:grpSpPr>
        <a:xfrm>
          <a:off x="0" y="0"/>
          <a:ext cx="0" cy="0"/>
          <a:chOff x="0" y="0"/>
          <a:chExt cx="0" cy="0"/>
        </a:xfrm>
      </p:grpSpPr>
      <p:sp>
        <p:nvSpPr>
          <p:cNvPr id="20" name="Google Shape;20;p16"/>
          <p:cNvSpPr txBox="1"/>
          <p:nvPr>
            <p:ph type="ctrTitle"/>
          </p:nvPr>
        </p:nvSpPr>
        <p:spPr>
          <a:xfrm>
            <a:off x="1924051" y="985839"/>
            <a:ext cx="9652000" cy="14446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 type="subTitle"/>
          </p:nvPr>
        </p:nvSpPr>
        <p:spPr>
          <a:xfrm>
            <a:off x="1924051" y="3427413"/>
            <a:ext cx="9652000" cy="1752600"/>
          </a:xfrm>
          <a:prstGeom prst="rect">
            <a:avLst/>
          </a:prstGeom>
          <a:noFill/>
          <a:ln>
            <a:noFill/>
          </a:ln>
        </p:spPr>
        <p:txBody>
          <a:bodyPr anchorCtr="0" anchor="t" bIns="45700" lIns="91425" spcFirstLastPara="1" rIns="91425" wrap="square" tIns="45700">
            <a:noAutofit/>
          </a:bodyPr>
          <a:lstStyle>
            <a:lvl1pPr lvl="0" algn="l">
              <a:spcBef>
                <a:spcPts val="580"/>
              </a:spcBef>
              <a:spcAft>
                <a:spcPts val="0"/>
              </a:spcAft>
              <a:buSzPts val="2030"/>
              <a:buFont typeface="Noto Sans Symbols"/>
              <a:buNone/>
              <a:defRPr/>
            </a:lvl1pPr>
            <a:lvl2pPr lvl="1" algn="l">
              <a:spcBef>
                <a:spcPts val="360"/>
              </a:spcBef>
              <a:spcAft>
                <a:spcPts val="0"/>
              </a:spcAft>
              <a:buSzPts val="126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080"/>
              <a:buChar char="⚪"/>
              <a:defRPr/>
            </a:lvl5pPr>
            <a:lvl6pPr lvl="5" algn="l">
              <a:spcBef>
                <a:spcPts val="360"/>
              </a:spcBef>
              <a:spcAft>
                <a:spcPts val="0"/>
              </a:spcAft>
              <a:buSzPts val="1080"/>
              <a:buChar char="⚪"/>
              <a:defRPr/>
            </a:lvl6pPr>
            <a:lvl7pPr lvl="6" algn="l">
              <a:spcBef>
                <a:spcPts val="360"/>
              </a:spcBef>
              <a:spcAft>
                <a:spcPts val="0"/>
              </a:spcAft>
              <a:buSzPts val="1080"/>
              <a:buChar char="⚪"/>
              <a:defRPr/>
            </a:lvl7pPr>
            <a:lvl8pPr lvl="7" algn="l">
              <a:spcBef>
                <a:spcPts val="360"/>
              </a:spcBef>
              <a:spcAft>
                <a:spcPts val="0"/>
              </a:spcAft>
              <a:buSzPts val="1080"/>
              <a:buChar char="⚪"/>
              <a:defRPr/>
            </a:lvl8pPr>
            <a:lvl9pPr lvl="8" algn="l">
              <a:spcBef>
                <a:spcPts val="360"/>
              </a:spcBef>
              <a:spcAft>
                <a:spcPts val="0"/>
              </a:spcAft>
              <a:buSzPts val="1080"/>
              <a:buChar char="⚪"/>
              <a:defRPr/>
            </a:lvl9pPr>
          </a:lstStyle>
          <a:p/>
        </p:txBody>
      </p:sp>
      <p:sp>
        <p:nvSpPr>
          <p:cNvPr id="22" name="Google Shape;22;p16"/>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6" name="Shape 76"/>
        <p:cNvGrpSpPr/>
        <p:nvPr/>
      </p:nvGrpSpPr>
      <p:grpSpPr>
        <a:xfrm>
          <a:off x="0" y="0"/>
          <a:ext cx="0" cy="0"/>
          <a:chOff x="0" y="0"/>
          <a:chExt cx="0" cy="0"/>
        </a:xfrm>
      </p:grpSpPr>
      <p:sp>
        <p:nvSpPr>
          <p:cNvPr id="77" name="Google Shape;77;p25"/>
          <p:cNvSpPr txBox="1"/>
          <p:nvPr>
            <p:ph type="title"/>
          </p:nvPr>
        </p:nvSpPr>
        <p:spPr>
          <a:xfrm>
            <a:off x="1827213" y="301625"/>
            <a:ext cx="9750425"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 type="body"/>
          </p:nvPr>
        </p:nvSpPr>
        <p:spPr>
          <a:xfrm rot="5400000">
            <a:off x="4645026" y="-990599"/>
            <a:ext cx="4114800" cy="9750425"/>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79" name="Google Shape;79;p25"/>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2" name="Shape 82"/>
        <p:cNvGrpSpPr/>
        <p:nvPr/>
      </p:nvGrpSpPr>
      <p:grpSpPr>
        <a:xfrm>
          <a:off x="0" y="0"/>
          <a:ext cx="0" cy="0"/>
          <a:chOff x="0" y="0"/>
          <a:chExt cx="0" cy="0"/>
        </a:xfrm>
      </p:grpSpPr>
      <p:sp>
        <p:nvSpPr>
          <p:cNvPr id="83" name="Google Shape;83;p26"/>
          <p:cNvSpPr txBox="1"/>
          <p:nvPr>
            <p:ph type="title"/>
          </p:nvPr>
        </p:nvSpPr>
        <p:spPr>
          <a:xfrm rot="5400000">
            <a:off x="7539832" y="1903678"/>
            <a:ext cx="5640388" cy="243628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6"/>
          <p:cNvSpPr txBox="1"/>
          <p:nvPr>
            <p:ph idx="1" type="body"/>
          </p:nvPr>
        </p:nvSpPr>
        <p:spPr>
          <a:xfrm rot="5400000">
            <a:off x="2562490" y="-434181"/>
            <a:ext cx="5640388" cy="71120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5" name="Google Shape;85;p26"/>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1827213" y="301625"/>
            <a:ext cx="9750425"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 type="body"/>
          </p:nvPr>
        </p:nvSpPr>
        <p:spPr>
          <a:xfrm>
            <a:off x="1827213" y="1827213"/>
            <a:ext cx="9750425" cy="4114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28" name="Google Shape;28;p17"/>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400"/>
              <a:buNone/>
              <a:defRPr sz="2000"/>
            </a:lvl1pPr>
            <a:lvl2pPr indent="-228600" lvl="1" marL="914400" algn="l">
              <a:spcBef>
                <a:spcPts val="360"/>
              </a:spcBef>
              <a:spcAft>
                <a:spcPts val="0"/>
              </a:spcAft>
              <a:buSzPts val="126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840"/>
              <a:buNone/>
              <a:defRPr sz="1400"/>
            </a:lvl5pPr>
            <a:lvl6pPr indent="-228600" lvl="5" marL="2743200" algn="l">
              <a:spcBef>
                <a:spcPts val="280"/>
              </a:spcBef>
              <a:spcAft>
                <a:spcPts val="0"/>
              </a:spcAft>
              <a:buSzPts val="840"/>
              <a:buNone/>
              <a:defRPr sz="1400"/>
            </a:lvl6pPr>
            <a:lvl7pPr indent="-228600" lvl="6" marL="3200400" algn="l">
              <a:spcBef>
                <a:spcPts val="280"/>
              </a:spcBef>
              <a:spcAft>
                <a:spcPts val="0"/>
              </a:spcAft>
              <a:buSzPts val="840"/>
              <a:buNone/>
              <a:defRPr sz="1400"/>
            </a:lvl7pPr>
            <a:lvl8pPr indent="-228600" lvl="7" marL="3657600" algn="l">
              <a:spcBef>
                <a:spcPts val="280"/>
              </a:spcBef>
              <a:spcAft>
                <a:spcPts val="0"/>
              </a:spcAft>
              <a:buSzPts val="840"/>
              <a:buNone/>
              <a:defRPr sz="1400"/>
            </a:lvl8pPr>
            <a:lvl9pPr indent="-228600" lvl="8" marL="4114800" algn="l">
              <a:spcBef>
                <a:spcPts val="280"/>
              </a:spcBef>
              <a:spcAft>
                <a:spcPts val="0"/>
              </a:spcAft>
              <a:buSzPts val="840"/>
              <a:buNone/>
              <a:defRPr sz="1400"/>
            </a:lvl9pPr>
          </a:lstStyle>
          <a:p/>
        </p:txBody>
      </p:sp>
      <p:sp>
        <p:nvSpPr>
          <p:cNvPr id="34" name="Google Shape;34;p18"/>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1827213" y="301625"/>
            <a:ext cx="9750425"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 type="body"/>
          </p:nvPr>
        </p:nvSpPr>
        <p:spPr>
          <a:xfrm>
            <a:off x="1826684" y="1827213"/>
            <a:ext cx="4773083" cy="411480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sz="1800"/>
            </a:lvl6pPr>
            <a:lvl7pPr indent="-297179" lvl="6" marL="3200400" algn="l">
              <a:spcBef>
                <a:spcPts val="360"/>
              </a:spcBef>
              <a:spcAft>
                <a:spcPts val="0"/>
              </a:spcAft>
              <a:buSzPts val="1080"/>
              <a:buChar char="⚪"/>
              <a:defRPr sz="1800"/>
            </a:lvl7pPr>
            <a:lvl8pPr indent="-297179" lvl="7" marL="3657600" algn="l">
              <a:spcBef>
                <a:spcPts val="360"/>
              </a:spcBef>
              <a:spcAft>
                <a:spcPts val="0"/>
              </a:spcAft>
              <a:buSzPts val="1080"/>
              <a:buChar char="⚪"/>
              <a:defRPr sz="1800"/>
            </a:lvl8pPr>
            <a:lvl9pPr indent="-297179" lvl="8" marL="4114800" algn="l">
              <a:spcBef>
                <a:spcPts val="360"/>
              </a:spcBef>
              <a:spcAft>
                <a:spcPts val="0"/>
              </a:spcAft>
              <a:buSzPts val="1080"/>
              <a:buChar char="⚪"/>
              <a:defRPr sz="1800"/>
            </a:lvl9pPr>
          </a:lstStyle>
          <a:p/>
        </p:txBody>
      </p:sp>
      <p:sp>
        <p:nvSpPr>
          <p:cNvPr id="40" name="Google Shape;40;p19"/>
          <p:cNvSpPr txBox="1"/>
          <p:nvPr>
            <p:ph idx="2" type="body"/>
          </p:nvPr>
        </p:nvSpPr>
        <p:spPr>
          <a:xfrm>
            <a:off x="6802967" y="1827213"/>
            <a:ext cx="4775200" cy="4114800"/>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sz="1800"/>
            </a:lvl6pPr>
            <a:lvl7pPr indent="-297179" lvl="6" marL="3200400" algn="l">
              <a:spcBef>
                <a:spcPts val="360"/>
              </a:spcBef>
              <a:spcAft>
                <a:spcPts val="0"/>
              </a:spcAft>
              <a:buSzPts val="1080"/>
              <a:buChar char="⚪"/>
              <a:defRPr sz="1800"/>
            </a:lvl7pPr>
            <a:lvl8pPr indent="-297179" lvl="7" marL="3657600" algn="l">
              <a:spcBef>
                <a:spcPts val="360"/>
              </a:spcBef>
              <a:spcAft>
                <a:spcPts val="0"/>
              </a:spcAft>
              <a:buSzPts val="1080"/>
              <a:buChar char="⚪"/>
              <a:defRPr sz="1800"/>
            </a:lvl8pPr>
            <a:lvl9pPr indent="-297179" lvl="8" marL="4114800" algn="l">
              <a:spcBef>
                <a:spcPts val="360"/>
              </a:spcBef>
              <a:spcAft>
                <a:spcPts val="0"/>
              </a:spcAft>
              <a:buSzPts val="1080"/>
              <a:buChar char="⚪"/>
              <a:defRPr sz="1800"/>
            </a:lvl9pPr>
          </a:lstStyle>
          <a:p/>
        </p:txBody>
      </p:sp>
      <p:sp>
        <p:nvSpPr>
          <p:cNvPr id="41" name="Google Shape;41;p19"/>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28600" lvl="5" marL="2743200" algn="l">
              <a:spcBef>
                <a:spcPts val="320"/>
              </a:spcBef>
              <a:spcAft>
                <a:spcPts val="0"/>
              </a:spcAft>
              <a:buSzPts val="960"/>
              <a:buNone/>
              <a:defRPr b="1" sz="1600"/>
            </a:lvl6pPr>
            <a:lvl7pPr indent="-228600" lvl="6" marL="3200400" algn="l">
              <a:spcBef>
                <a:spcPts val="320"/>
              </a:spcBef>
              <a:spcAft>
                <a:spcPts val="0"/>
              </a:spcAft>
              <a:buSzPts val="960"/>
              <a:buNone/>
              <a:defRPr b="1" sz="1600"/>
            </a:lvl7pPr>
            <a:lvl8pPr indent="-228600" lvl="7" marL="3657600" algn="l">
              <a:spcBef>
                <a:spcPts val="320"/>
              </a:spcBef>
              <a:spcAft>
                <a:spcPts val="0"/>
              </a:spcAft>
              <a:buSzPts val="960"/>
              <a:buNone/>
              <a:defRPr b="1" sz="1600"/>
            </a:lvl8pPr>
            <a:lvl9pPr indent="-228600" lvl="8" marL="4114800" algn="l">
              <a:spcBef>
                <a:spcPts val="320"/>
              </a:spcBef>
              <a:spcAft>
                <a:spcPts val="0"/>
              </a:spcAft>
              <a:buSzPts val="960"/>
              <a:buNone/>
              <a:defRPr b="1" sz="1600"/>
            </a:lvl9pPr>
          </a:lstStyle>
          <a:p/>
        </p:txBody>
      </p:sp>
      <p:sp>
        <p:nvSpPr>
          <p:cNvPr id="47" name="Google Shape;47;p2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89560" lvl="5" marL="2743200" algn="l">
              <a:spcBef>
                <a:spcPts val="320"/>
              </a:spcBef>
              <a:spcAft>
                <a:spcPts val="0"/>
              </a:spcAft>
              <a:buSzPts val="960"/>
              <a:buChar char="⚪"/>
              <a:defRPr sz="1600"/>
            </a:lvl6pPr>
            <a:lvl7pPr indent="-289560" lvl="6" marL="3200400" algn="l">
              <a:spcBef>
                <a:spcPts val="320"/>
              </a:spcBef>
              <a:spcAft>
                <a:spcPts val="0"/>
              </a:spcAft>
              <a:buSzPts val="960"/>
              <a:buChar char="⚪"/>
              <a:defRPr sz="1600"/>
            </a:lvl7pPr>
            <a:lvl8pPr indent="-289559" lvl="7" marL="3657600" algn="l">
              <a:spcBef>
                <a:spcPts val="320"/>
              </a:spcBef>
              <a:spcAft>
                <a:spcPts val="0"/>
              </a:spcAft>
              <a:buSzPts val="960"/>
              <a:buChar char="⚪"/>
              <a:defRPr sz="1600"/>
            </a:lvl8pPr>
            <a:lvl9pPr indent="-289559" lvl="8" marL="4114800" algn="l">
              <a:spcBef>
                <a:spcPts val="320"/>
              </a:spcBef>
              <a:spcAft>
                <a:spcPts val="0"/>
              </a:spcAft>
              <a:buSzPts val="960"/>
              <a:buChar char="⚪"/>
              <a:defRPr sz="1600"/>
            </a:lvl9pPr>
          </a:lstStyle>
          <a:p/>
        </p:txBody>
      </p:sp>
      <p:sp>
        <p:nvSpPr>
          <p:cNvPr id="48" name="Google Shape;48;p2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28600" lvl="5" marL="2743200" algn="l">
              <a:spcBef>
                <a:spcPts val="320"/>
              </a:spcBef>
              <a:spcAft>
                <a:spcPts val="0"/>
              </a:spcAft>
              <a:buSzPts val="960"/>
              <a:buNone/>
              <a:defRPr b="1" sz="1600"/>
            </a:lvl6pPr>
            <a:lvl7pPr indent="-228600" lvl="6" marL="3200400" algn="l">
              <a:spcBef>
                <a:spcPts val="320"/>
              </a:spcBef>
              <a:spcAft>
                <a:spcPts val="0"/>
              </a:spcAft>
              <a:buSzPts val="960"/>
              <a:buNone/>
              <a:defRPr b="1" sz="1600"/>
            </a:lvl7pPr>
            <a:lvl8pPr indent="-228600" lvl="7" marL="3657600" algn="l">
              <a:spcBef>
                <a:spcPts val="320"/>
              </a:spcBef>
              <a:spcAft>
                <a:spcPts val="0"/>
              </a:spcAft>
              <a:buSzPts val="960"/>
              <a:buNone/>
              <a:defRPr b="1" sz="1600"/>
            </a:lvl8pPr>
            <a:lvl9pPr indent="-228600" lvl="8" marL="4114800" algn="l">
              <a:spcBef>
                <a:spcPts val="320"/>
              </a:spcBef>
              <a:spcAft>
                <a:spcPts val="0"/>
              </a:spcAft>
              <a:buSzPts val="960"/>
              <a:buNone/>
              <a:defRPr b="1" sz="1600"/>
            </a:lvl9pPr>
          </a:lstStyle>
          <a:p/>
        </p:txBody>
      </p:sp>
      <p:sp>
        <p:nvSpPr>
          <p:cNvPr id="49" name="Google Shape;49;p2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89560" lvl="5" marL="2743200" algn="l">
              <a:spcBef>
                <a:spcPts val="320"/>
              </a:spcBef>
              <a:spcAft>
                <a:spcPts val="0"/>
              </a:spcAft>
              <a:buSzPts val="960"/>
              <a:buChar char="⚪"/>
              <a:defRPr sz="1600"/>
            </a:lvl6pPr>
            <a:lvl7pPr indent="-289560" lvl="6" marL="3200400" algn="l">
              <a:spcBef>
                <a:spcPts val="320"/>
              </a:spcBef>
              <a:spcAft>
                <a:spcPts val="0"/>
              </a:spcAft>
              <a:buSzPts val="960"/>
              <a:buChar char="⚪"/>
              <a:defRPr sz="1600"/>
            </a:lvl7pPr>
            <a:lvl8pPr indent="-289559" lvl="7" marL="3657600" algn="l">
              <a:spcBef>
                <a:spcPts val="320"/>
              </a:spcBef>
              <a:spcAft>
                <a:spcPts val="0"/>
              </a:spcAft>
              <a:buSzPts val="960"/>
              <a:buChar char="⚪"/>
              <a:defRPr sz="1600"/>
            </a:lvl8pPr>
            <a:lvl9pPr indent="-289559" lvl="8" marL="4114800" algn="l">
              <a:spcBef>
                <a:spcPts val="320"/>
              </a:spcBef>
              <a:spcAft>
                <a:spcPts val="0"/>
              </a:spcAft>
              <a:buSzPts val="960"/>
              <a:buChar char="⚪"/>
              <a:defRPr sz="1600"/>
            </a:lvl9pPr>
          </a:lstStyle>
          <a:p/>
        </p:txBody>
      </p:sp>
      <p:sp>
        <p:nvSpPr>
          <p:cNvPr id="50" name="Google Shape;50;p20"/>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1827213" y="301625"/>
            <a:ext cx="9750425"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8" name="Shape 58"/>
        <p:cNvGrpSpPr/>
        <p:nvPr/>
      </p:nvGrpSpPr>
      <p:grpSpPr>
        <a:xfrm>
          <a:off x="0" y="0"/>
          <a:ext cx="0" cy="0"/>
          <a:chOff x="0" y="0"/>
          <a:chExt cx="0" cy="0"/>
        </a:xfrm>
      </p:grpSpPr>
      <p:sp>
        <p:nvSpPr>
          <p:cNvPr id="59" name="Google Shape;59;p22"/>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2" name="Shape 62"/>
        <p:cNvGrpSpPr/>
        <p:nvPr/>
      </p:nvGrpSpPr>
      <p:grpSpPr>
        <a:xfrm>
          <a:off x="0" y="0"/>
          <a:ext cx="0" cy="0"/>
          <a:chOff x="0" y="0"/>
          <a:chExt cx="0" cy="0"/>
        </a:xfrm>
      </p:grpSpPr>
      <p:sp>
        <p:nvSpPr>
          <p:cNvPr id="63" name="Google Shape;63;p2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304800" lvl="5" marL="2743200" algn="l">
              <a:spcBef>
                <a:spcPts val="400"/>
              </a:spcBef>
              <a:spcAft>
                <a:spcPts val="0"/>
              </a:spcAft>
              <a:buSzPts val="1200"/>
              <a:buChar char="⚪"/>
              <a:defRPr sz="2000"/>
            </a:lvl6pPr>
            <a:lvl7pPr indent="-304800" lvl="6" marL="3200400" algn="l">
              <a:spcBef>
                <a:spcPts val="400"/>
              </a:spcBef>
              <a:spcAft>
                <a:spcPts val="0"/>
              </a:spcAft>
              <a:buSzPts val="1200"/>
              <a:buChar char="⚪"/>
              <a:defRPr sz="2000"/>
            </a:lvl7pPr>
            <a:lvl8pPr indent="-304800" lvl="7" marL="3657600" algn="l">
              <a:spcBef>
                <a:spcPts val="400"/>
              </a:spcBef>
              <a:spcAft>
                <a:spcPts val="0"/>
              </a:spcAft>
              <a:buSzPts val="1200"/>
              <a:buChar char="⚪"/>
              <a:defRPr sz="2000"/>
            </a:lvl8pPr>
            <a:lvl9pPr indent="-304800" lvl="8" marL="4114800" algn="l">
              <a:spcBef>
                <a:spcPts val="400"/>
              </a:spcBef>
              <a:spcAft>
                <a:spcPts val="0"/>
              </a:spcAft>
              <a:buSzPts val="1200"/>
              <a:buChar char="⚪"/>
              <a:defRPr sz="2000"/>
            </a:lvl9pPr>
          </a:lstStyle>
          <a:p/>
        </p:txBody>
      </p:sp>
      <p:sp>
        <p:nvSpPr>
          <p:cNvPr id="65" name="Google Shape;65;p2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28600" lvl="5" marL="2743200" algn="l">
              <a:spcBef>
                <a:spcPts val="180"/>
              </a:spcBef>
              <a:spcAft>
                <a:spcPts val="0"/>
              </a:spcAft>
              <a:buSzPts val="540"/>
              <a:buNone/>
              <a:defRPr sz="900"/>
            </a:lvl6pPr>
            <a:lvl7pPr indent="-228600" lvl="6" marL="3200400" algn="l">
              <a:spcBef>
                <a:spcPts val="180"/>
              </a:spcBef>
              <a:spcAft>
                <a:spcPts val="0"/>
              </a:spcAft>
              <a:buSzPts val="540"/>
              <a:buNone/>
              <a:defRPr sz="900"/>
            </a:lvl7pPr>
            <a:lvl8pPr indent="-228600" lvl="7" marL="3657600" algn="l">
              <a:spcBef>
                <a:spcPts val="180"/>
              </a:spcBef>
              <a:spcAft>
                <a:spcPts val="0"/>
              </a:spcAft>
              <a:buSzPts val="540"/>
              <a:buNone/>
              <a:defRPr sz="900"/>
            </a:lvl8pPr>
            <a:lvl9pPr indent="-228600" lvl="8" marL="4114800" algn="l">
              <a:spcBef>
                <a:spcPts val="180"/>
              </a:spcBef>
              <a:spcAft>
                <a:spcPts val="0"/>
              </a:spcAft>
              <a:buSzPts val="540"/>
              <a:buNone/>
              <a:defRPr sz="900"/>
            </a:lvl9pPr>
          </a:lstStyle>
          <a:p/>
        </p:txBody>
      </p:sp>
      <p:sp>
        <p:nvSpPr>
          <p:cNvPr id="66" name="Google Shape;66;p23"/>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9" name="Shape 69"/>
        <p:cNvGrpSpPr/>
        <p:nvPr/>
      </p:nvGrpSpPr>
      <p:grpSpPr>
        <a:xfrm>
          <a:off x="0" y="0"/>
          <a:ext cx="0" cy="0"/>
          <a:chOff x="0" y="0"/>
          <a:chExt cx="0" cy="0"/>
        </a:xfrm>
      </p:grpSpPr>
      <p:sp>
        <p:nvSpPr>
          <p:cNvPr id="70" name="Google Shape;70;p2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2"/>
              </a:buClr>
              <a:buSzPts val="2240"/>
              <a:buFont typeface="Noto Sans Symbols"/>
              <a:buNone/>
              <a:defRPr b="0" i="0" sz="3200" u="none" cap="none" strike="noStrike">
                <a:solidFill>
                  <a:schemeClr val="dk1"/>
                </a:solidFill>
                <a:latin typeface="Verdana"/>
                <a:ea typeface="Verdana"/>
                <a:cs typeface="Verdana"/>
                <a:sym typeface="Verdana"/>
              </a:defRPr>
            </a:lvl1pPr>
            <a:lvl2pPr lvl="1" marR="0" rtl="0" algn="l">
              <a:spcBef>
                <a:spcPts val="560"/>
              </a:spcBef>
              <a:spcAft>
                <a:spcPts val="0"/>
              </a:spcAft>
              <a:buClr>
                <a:schemeClr val="accent2"/>
              </a:buClr>
              <a:buSzPts val="1960"/>
              <a:buFont typeface="Noto Sans Symbols"/>
              <a:buNone/>
              <a:defRPr b="0" i="0" sz="2800" u="none" cap="none" strike="noStrike">
                <a:solidFill>
                  <a:schemeClr val="dk1"/>
                </a:solidFill>
                <a:latin typeface="Verdana"/>
                <a:ea typeface="Verdana"/>
                <a:cs typeface="Verdana"/>
                <a:sym typeface="Verdana"/>
              </a:defRPr>
            </a:lvl2pPr>
            <a:lvl3pPr lvl="2" marR="0" rtl="0" algn="l">
              <a:spcBef>
                <a:spcPts val="480"/>
              </a:spcBef>
              <a:spcAft>
                <a:spcPts val="0"/>
              </a:spcAft>
              <a:buClr>
                <a:schemeClr val="dk2"/>
              </a:buClr>
              <a:buSzPts val="1560"/>
              <a:buFont typeface="Noto Sans Symbols"/>
              <a:buNone/>
              <a:defRPr b="0" i="0" sz="2400" u="none" cap="none" strike="noStrike">
                <a:solidFill>
                  <a:schemeClr val="dk1"/>
                </a:solidFill>
                <a:latin typeface="Verdana"/>
                <a:ea typeface="Verdana"/>
                <a:cs typeface="Verdana"/>
                <a:sym typeface="Verdana"/>
              </a:defRPr>
            </a:lvl3pPr>
            <a:lvl4pPr lvl="3" marR="0" rtl="0" algn="l">
              <a:spcBef>
                <a:spcPts val="400"/>
              </a:spcBef>
              <a:spcAft>
                <a:spcPts val="0"/>
              </a:spcAft>
              <a:buClr>
                <a:schemeClr val="accent2"/>
              </a:buClr>
              <a:buSzPts val="1400"/>
              <a:buFont typeface="Noto Sans Symbols"/>
              <a:buNone/>
              <a:defRPr b="0" i="0" sz="2000" u="none" cap="none" strike="noStrike">
                <a:solidFill>
                  <a:schemeClr val="dk1"/>
                </a:solidFill>
                <a:latin typeface="Verdana"/>
                <a:ea typeface="Verdana"/>
                <a:cs typeface="Verdana"/>
                <a:sym typeface="Verdana"/>
              </a:defRPr>
            </a:lvl4pPr>
            <a:lvl5pPr lvl="4" marR="0" rtl="0" algn="l">
              <a:spcBef>
                <a:spcPts val="400"/>
              </a:spcBef>
              <a:spcAft>
                <a:spcPts val="0"/>
              </a:spcAft>
              <a:buClr>
                <a:schemeClr val="dk2"/>
              </a:buClr>
              <a:buSzPts val="1200"/>
              <a:buFont typeface="Noto Sans Symbols"/>
              <a:buNone/>
              <a:defRPr b="0" i="0" sz="2000" u="none" cap="none" strike="noStrike">
                <a:solidFill>
                  <a:schemeClr val="dk1"/>
                </a:solidFill>
                <a:latin typeface="Verdana"/>
                <a:ea typeface="Verdana"/>
                <a:cs typeface="Verdana"/>
                <a:sym typeface="Verdana"/>
              </a:defRPr>
            </a:lvl5pPr>
            <a:lvl6pPr lvl="5" marR="0" rtl="0" algn="l">
              <a:spcBef>
                <a:spcPts val="400"/>
              </a:spcBef>
              <a:spcAft>
                <a:spcPts val="0"/>
              </a:spcAft>
              <a:buClr>
                <a:schemeClr val="dk2"/>
              </a:buClr>
              <a:buSzPts val="1200"/>
              <a:buFont typeface="Noto Sans Symbols"/>
              <a:buNone/>
              <a:defRPr b="0" i="0" sz="2000" u="none" cap="none" strike="noStrike">
                <a:solidFill>
                  <a:schemeClr val="dk1"/>
                </a:solidFill>
                <a:latin typeface="Verdana"/>
                <a:ea typeface="Verdana"/>
                <a:cs typeface="Verdana"/>
                <a:sym typeface="Verdana"/>
              </a:defRPr>
            </a:lvl6pPr>
            <a:lvl7pPr lvl="6" marR="0" rtl="0" algn="l">
              <a:spcBef>
                <a:spcPts val="400"/>
              </a:spcBef>
              <a:spcAft>
                <a:spcPts val="0"/>
              </a:spcAft>
              <a:buClr>
                <a:schemeClr val="dk2"/>
              </a:buClr>
              <a:buSzPts val="1200"/>
              <a:buFont typeface="Noto Sans Symbols"/>
              <a:buNone/>
              <a:defRPr b="0" i="0" sz="2000" u="none" cap="none" strike="noStrike">
                <a:solidFill>
                  <a:schemeClr val="dk1"/>
                </a:solidFill>
                <a:latin typeface="Verdana"/>
                <a:ea typeface="Verdana"/>
                <a:cs typeface="Verdana"/>
                <a:sym typeface="Verdana"/>
              </a:defRPr>
            </a:lvl7pPr>
            <a:lvl8pPr lvl="7" marR="0" rtl="0" algn="l">
              <a:spcBef>
                <a:spcPts val="400"/>
              </a:spcBef>
              <a:spcAft>
                <a:spcPts val="0"/>
              </a:spcAft>
              <a:buClr>
                <a:schemeClr val="dk2"/>
              </a:buClr>
              <a:buSzPts val="1200"/>
              <a:buFont typeface="Noto Sans Symbols"/>
              <a:buNone/>
              <a:defRPr b="0" i="0" sz="2000" u="none" cap="none" strike="noStrike">
                <a:solidFill>
                  <a:schemeClr val="dk1"/>
                </a:solidFill>
                <a:latin typeface="Verdana"/>
                <a:ea typeface="Verdana"/>
                <a:cs typeface="Verdana"/>
                <a:sym typeface="Verdana"/>
              </a:defRPr>
            </a:lvl8pPr>
            <a:lvl9pPr lvl="8" marR="0" rtl="0" algn="l">
              <a:spcBef>
                <a:spcPts val="400"/>
              </a:spcBef>
              <a:spcAft>
                <a:spcPts val="0"/>
              </a:spcAft>
              <a:buClr>
                <a:schemeClr val="dk2"/>
              </a:buClr>
              <a:buSzPts val="1200"/>
              <a:buFont typeface="Noto Sans Symbols"/>
              <a:buNone/>
              <a:defRPr b="0" i="0" sz="2000" u="none" cap="none" strike="noStrike">
                <a:solidFill>
                  <a:schemeClr val="dk1"/>
                </a:solidFill>
                <a:latin typeface="Verdana"/>
                <a:ea typeface="Verdana"/>
                <a:cs typeface="Verdana"/>
                <a:sym typeface="Verdana"/>
              </a:defRPr>
            </a:lvl9pPr>
          </a:lstStyle>
          <a:p/>
        </p:txBody>
      </p:sp>
      <p:sp>
        <p:nvSpPr>
          <p:cNvPr id="72" name="Google Shape;72;p2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28600" lvl="5" marL="2743200" algn="l">
              <a:spcBef>
                <a:spcPts val="180"/>
              </a:spcBef>
              <a:spcAft>
                <a:spcPts val="0"/>
              </a:spcAft>
              <a:buSzPts val="540"/>
              <a:buNone/>
              <a:defRPr sz="900"/>
            </a:lvl6pPr>
            <a:lvl7pPr indent="-228600" lvl="6" marL="3200400" algn="l">
              <a:spcBef>
                <a:spcPts val="180"/>
              </a:spcBef>
              <a:spcAft>
                <a:spcPts val="0"/>
              </a:spcAft>
              <a:buSzPts val="540"/>
              <a:buNone/>
              <a:defRPr sz="900"/>
            </a:lvl7pPr>
            <a:lvl8pPr indent="-228600" lvl="7" marL="3657600" algn="l">
              <a:spcBef>
                <a:spcPts val="180"/>
              </a:spcBef>
              <a:spcAft>
                <a:spcPts val="0"/>
              </a:spcAft>
              <a:buSzPts val="540"/>
              <a:buNone/>
              <a:defRPr sz="900"/>
            </a:lvl8pPr>
            <a:lvl9pPr indent="-228600" lvl="8" marL="4114800" algn="l">
              <a:spcBef>
                <a:spcPts val="180"/>
              </a:spcBef>
              <a:spcAft>
                <a:spcPts val="0"/>
              </a:spcAft>
              <a:buSzPts val="540"/>
              <a:buNone/>
              <a:defRPr sz="900"/>
            </a:lvl9pPr>
          </a:lstStyle>
          <a:p/>
        </p:txBody>
      </p:sp>
      <p:sp>
        <p:nvSpPr>
          <p:cNvPr id="73" name="Google Shape;73;p24"/>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None/>
              <a:defRPr sz="1200">
                <a:solidFill>
                  <a:schemeClr val="dk1"/>
                </a:solidFill>
                <a:latin typeface="Verdana"/>
                <a:ea typeface="Verdana"/>
                <a:cs typeface="Verdana"/>
                <a:sym typeface="Verdana"/>
              </a:defRPr>
            </a:lvl1pPr>
            <a:lvl2pPr indent="0" lvl="1" marL="0" algn="r">
              <a:spcBef>
                <a:spcPts val="0"/>
              </a:spcBef>
              <a:spcAft>
                <a:spcPts val="0"/>
              </a:spcAft>
              <a:buNone/>
              <a:defRPr sz="1200">
                <a:solidFill>
                  <a:schemeClr val="dk1"/>
                </a:solidFill>
                <a:latin typeface="Verdana"/>
                <a:ea typeface="Verdana"/>
                <a:cs typeface="Verdana"/>
                <a:sym typeface="Verdana"/>
              </a:defRPr>
            </a:lvl2pPr>
            <a:lvl3pPr indent="0" lvl="2" marL="0" algn="r">
              <a:spcBef>
                <a:spcPts val="0"/>
              </a:spcBef>
              <a:spcAft>
                <a:spcPts val="0"/>
              </a:spcAft>
              <a:buNone/>
              <a:defRPr sz="1200">
                <a:solidFill>
                  <a:schemeClr val="dk1"/>
                </a:solidFill>
                <a:latin typeface="Verdana"/>
                <a:ea typeface="Verdana"/>
                <a:cs typeface="Verdana"/>
                <a:sym typeface="Verdana"/>
              </a:defRPr>
            </a:lvl3pPr>
            <a:lvl4pPr indent="0" lvl="3" marL="0" algn="r">
              <a:spcBef>
                <a:spcPts val="0"/>
              </a:spcBef>
              <a:spcAft>
                <a:spcPts val="0"/>
              </a:spcAft>
              <a:buNone/>
              <a:defRPr sz="1200">
                <a:solidFill>
                  <a:schemeClr val="dk1"/>
                </a:solidFill>
                <a:latin typeface="Verdana"/>
                <a:ea typeface="Verdana"/>
                <a:cs typeface="Verdana"/>
                <a:sym typeface="Verdana"/>
              </a:defRPr>
            </a:lvl4pPr>
            <a:lvl5pPr indent="0" lvl="4" marL="0" algn="r">
              <a:spcBef>
                <a:spcPts val="0"/>
              </a:spcBef>
              <a:spcAft>
                <a:spcPts val="0"/>
              </a:spcAft>
              <a:buNone/>
              <a:defRPr sz="1200">
                <a:solidFill>
                  <a:schemeClr val="dk1"/>
                </a:solidFill>
                <a:latin typeface="Verdana"/>
                <a:ea typeface="Verdana"/>
                <a:cs typeface="Verdana"/>
                <a:sym typeface="Verdana"/>
              </a:defRPr>
            </a:lvl5pPr>
            <a:lvl6pPr indent="0" lvl="5" marL="0" algn="r">
              <a:spcBef>
                <a:spcPts val="0"/>
              </a:spcBef>
              <a:spcAft>
                <a:spcPts val="0"/>
              </a:spcAft>
              <a:buNone/>
              <a:defRPr sz="1200">
                <a:solidFill>
                  <a:schemeClr val="dk1"/>
                </a:solidFill>
                <a:latin typeface="Verdana"/>
                <a:ea typeface="Verdana"/>
                <a:cs typeface="Verdana"/>
                <a:sym typeface="Verdana"/>
              </a:defRPr>
            </a:lvl6pPr>
            <a:lvl7pPr indent="0" lvl="6" marL="0" algn="r">
              <a:spcBef>
                <a:spcPts val="0"/>
              </a:spcBef>
              <a:spcAft>
                <a:spcPts val="0"/>
              </a:spcAft>
              <a:buNone/>
              <a:defRPr sz="1200">
                <a:solidFill>
                  <a:schemeClr val="dk1"/>
                </a:solidFill>
                <a:latin typeface="Verdana"/>
                <a:ea typeface="Verdana"/>
                <a:cs typeface="Verdana"/>
                <a:sym typeface="Verdana"/>
              </a:defRPr>
            </a:lvl7pPr>
            <a:lvl8pPr indent="0" lvl="7" marL="0" algn="r">
              <a:spcBef>
                <a:spcPts val="0"/>
              </a:spcBef>
              <a:spcAft>
                <a:spcPts val="0"/>
              </a:spcAft>
              <a:buNone/>
              <a:defRPr sz="1200">
                <a:solidFill>
                  <a:schemeClr val="dk1"/>
                </a:solidFill>
                <a:latin typeface="Verdana"/>
                <a:ea typeface="Verdana"/>
                <a:cs typeface="Verdana"/>
                <a:sym typeface="Verdana"/>
              </a:defRPr>
            </a:lvl8pPr>
            <a:lvl9pPr indent="0" lvl="8" marL="0" algn="r">
              <a:spcBef>
                <a:spcPts val="0"/>
              </a:spcBef>
              <a:spcAft>
                <a:spcPts val="0"/>
              </a:spcAft>
              <a:buNone/>
              <a:defRPr sz="12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4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15"/>
          <p:cNvGrpSpPr/>
          <p:nvPr/>
        </p:nvGrpSpPr>
        <p:grpSpPr>
          <a:xfrm>
            <a:off x="-4318000" y="0"/>
            <a:ext cx="15900401" cy="3810000"/>
            <a:chOff x="-2040" y="0"/>
            <a:chExt cx="7512" cy="2400"/>
          </a:xfrm>
        </p:grpSpPr>
        <p:sp>
          <p:nvSpPr>
            <p:cNvPr id="11" name="Google Shape;11;p15"/>
            <p:cNvSpPr/>
            <p:nvPr/>
          </p:nvSpPr>
          <p:spPr>
            <a:xfrm>
              <a:off x="-2040" y="432"/>
              <a:ext cx="2592" cy="1968"/>
            </a:xfrm>
            <a:custGeom>
              <a:rect b="b" l="l" r="r" t="t"/>
              <a:pathLst>
                <a:path extrusionOk="0" h="64000" w="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2" name="Google Shape;12;p15"/>
            <p:cNvSpPr/>
            <p:nvPr/>
          </p:nvSpPr>
          <p:spPr>
            <a:xfrm>
              <a:off x="-1528" y="0"/>
              <a:ext cx="1949" cy="1987"/>
            </a:xfrm>
            <a:custGeom>
              <a:rect b="b" l="l" r="r" t="t"/>
              <a:pathLst>
                <a:path extrusionOk="0" h="64000" w="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cxnSp>
          <p:nvCxnSpPr>
            <p:cNvPr id="13" name="Google Shape;13;p15"/>
            <p:cNvCxnSpPr/>
            <p:nvPr/>
          </p:nvCxnSpPr>
          <p:spPr>
            <a:xfrm>
              <a:off x="864" y="960"/>
              <a:ext cx="4608" cy="0"/>
            </a:xfrm>
            <a:prstGeom prst="straightConnector1">
              <a:avLst/>
            </a:prstGeom>
            <a:noFill/>
            <a:ln cap="flat" cmpd="sng" w="12700">
              <a:solidFill>
                <a:schemeClr val="dk1"/>
              </a:solidFill>
              <a:prstDash val="solid"/>
              <a:round/>
              <a:headEnd len="med" w="med" type="none"/>
              <a:tailEnd len="med" w="med" type="none"/>
            </a:ln>
          </p:spPr>
        </p:cxnSp>
      </p:grpSp>
      <p:sp>
        <p:nvSpPr>
          <p:cNvPr id="14" name="Google Shape;14;p15"/>
          <p:cNvSpPr txBox="1"/>
          <p:nvPr>
            <p:ph type="title"/>
          </p:nvPr>
        </p:nvSpPr>
        <p:spPr>
          <a:xfrm>
            <a:off x="1827213" y="301625"/>
            <a:ext cx="9750425"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2"/>
                </a:solidFill>
                <a:latin typeface="Arial"/>
                <a:ea typeface="Arial"/>
                <a:cs typeface="Arial"/>
                <a:sym typeface="Arial"/>
              </a:defRPr>
            </a:lvl9pPr>
          </a:lstStyle>
          <a:p/>
        </p:txBody>
      </p:sp>
      <p:sp>
        <p:nvSpPr>
          <p:cNvPr id="15" name="Google Shape;15;p15"/>
          <p:cNvSpPr txBox="1"/>
          <p:nvPr>
            <p:ph idx="1" type="body"/>
          </p:nvPr>
        </p:nvSpPr>
        <p:spPr>
          <a:xfrm>
            <a:off x="1827213" y="1827213"/>
            <a:ext cx="9750425" cy="4114800"/>
          </a:xfrm>
          <a:prstGeom prst="rect">
            <a:avLst/>
          </a:prstGeom>
          <a:noFill/>
          <a:ln>
            <a:noFill/>
          </a:ln>
        </p:spPr>
        <p:txBody>
          <a:bodyPr anchorCtr="0" anchor="t" bIns="45700" lIns="91425" spcFirstLastPara="1" rIns="91425" wrap="square" tIns="45700">
            <a:noAutofit/>
          </a:bodyPr>
          <a:lstStyle>
            <a:lvl1pPr indent="-357505" lvl="0" marL="457200" marR="0" rtl="0" algn="l">
              <a:spcBef>
                <a:spcPts val="580"/>
              </a:spcBef>
              <a:spcAft>
                <a:spcPts val="0"/>
              </a:spcAft>
              <a:buClr>
                <a:schemeClr val="dk2"/>
              </a:buClr>
              <a:buSzPts val="2030"/>
              <a:buFont typeface="Noto Sans Symbols"/>
              <a:buChar char="⚪"/>
              <a:defRPr b="0" i="0" sz="2900" u="none" cap="none" strike="noStrike">
                <a:solidFill>
                  <a:schemeClr val="dk1"/>
                </a:solidFill>
                <a:latin typeface="Verdana"/>
                <a:ea typeface="Verdana"/>
                <a:cs typeface="Verdana"/>
                <a:sym typeface="Verdana"/>
              </a:defRPr>
            </a:lvl1pPr>
            <a:lvl2pPr indent="-339725" lvl="1" marL="914400" marR="0" rtl="0" algn="l">
              <a:spcBef>
                <a:spcPts val="500"/>
              </a:spcBef>
              <a:spcAft>
                <a:spcPts val="0"/>
              </a:spcAft>
              <a:buClr>
                <a:schemeClr val="accent2"/>
              </a:buClr>
              <a:buSzPts val="1750"/>
              <a:buFont typeface="Noto Sans Symbols"/>
              <a:buChar char="●"/>
              <a:defRPr b="0" i="0" sz="2500" u="none" cap="none" strike="noStrike">
                <a:solidFill>
                  <a:schemeClr val="dk1"/>
                </a:solidFill>
                <a:latin typeface="Verdana"/>
                <a:ea typeface="Verdana"/>
                <a:cs typeface="Verdana"/>
                <a:sym typeface="Verdana"/>
              </a:defRPr>
            </a:lvl2pPr>
            <a:lvl3pPr indent="-319405" lvl="2" marL="1371600" marR="0" rtl="0" algn="l">
              <a:spcBef>
                <a:spcPts val="440"/>
              </a:spcBef>
              <a:spcAft>
                <a:spcPts val="0"/>
              </a:spcAft>
              <a:buClr>
                <a:schemeClr val="dk2"/>
              </a:buClr>
              <a:buSzPts val="1430"/>
              <a:buFont typeface="Noto Sans Symbols"/>
              <a:buChar char="⚪"/>
              <a:defRPr b="0" i="0" sz="2200" u="none" cap="none" strike="noStrike">
                <a:solidFill>
                  <a:schemeClr val="dk1"/>
                </a:solidFill>
                <a:latin typeface="Verdana"/>
                <a:ea typeface="Verdana"/>
                <a:cs typeface="Verdana"/>
                <a:sym typeface="Verdana"/>
              </a:defRPr>
            </a:lvl3pPr>
            <a:lvl4pPr indent="-313055" lvl="3" marL="1828800" marR="0" rtl="0" algn="l">
              <a:spcBef>
                <a:spcPts val="380"/>
              </a:spcBef>
              <a:spcAft>
                <a:spcPts val="0"/>
              </a:spcAft>
              <a:buClr>
                <a:schemeClr val="accent2"/>
              </a:buClr>
              <a:buSzPts val="1330"/>
              <a:buFont typeface="Noto Sans Symbols"/>
              <a:buChar char="●"/>
              <a:defRPr b="0" i="0" sz="1900" u="none" cap="none" strike="noStrike">
                <a:solidFill>
                  <a:schemeClr val="dk1"/>
                </a:solidFill>
                <a:latin typeface="Verdana"/>
                <a:ea typeface="Verdana"/>
                <a:cs typeface="Verdana"/>
                <a:sym typeface="Verdana"/>
              </a:defRPr>
            </a:lvl4pPr>
            <a:lvl5pPr indent="-300989" lvl="4" marL="2286000" marR="0" rtl="0" algn="l">
              <a:spcBef>
                <a:spcPts val="380"/>
              </a:spcBef>
              <a:spcAft>
                <a:spcPts val="0"/>
              </a:spcAft>
              <a:buClr>
                <a:schemeClr val="dk2"/>
              </a:buClr>
              <a:buSzPts val="1140"/>
              <a:buFont typeface="Noto Sans Symbols"/>
              <a:buChar char="⚪"/>
              <a:defRPr b="0" i="0" sz="1900" u="none" cap="none" strike="noStrike">
                <a:solidFill>
                  <a:schemeClr val="dk1"/>
                </a:solidFill>
                <a:latin typeface="Verdana"/>
                <a:ea typeface="Verdana"/>
                <a:cs typeface="Verdana"/>
                <a:sym typeface="Verdana"/>
              </a:defRPr>
            </a:lvl5pPr>
            <a:lvl6pPr indent="-300989" lvl="5" marL="2743200" marR="0" rtl="0" algn="l">
              <a:spcBef>
                <a:spcPts val="380"/>
              </a:spcBef>
              <a:spcAft>
                <a:spcPts val="0"/>
              </a:spcAft>
              <a:buClr>
                <a:schemeClr val="dk2"/>
              </a:buClr>
              <a:buSzPts val="1140"/>
              <a:buFont typeface="Noto Sans Symbols"/>
              <a:buChar char="⚪"/>
              <a:defRPr b="0" i="0" sz="1900" u="none" cap="none" strike="noStrike">
                <a:solidFill>
                  <a:schemeClr val="dk1"/>
                </a:solidFill>
                <a:latin typeface="Verdana"/>
                <a:ea typeface="Verdana"/>
                <a:cs typeface="Verdana"/>
                <a:sym typeface="Verdana"/>
              </a:defRPr>
            </a:lvl6pPr>
            <a:lvl7pPr indent="-300989" lvl="6" marL="3200400" marR="0" rtl="0" algn="l">
              <a:spcBef>
                <a:spcPts val="380"/>
              </a:spcBef>
              <a:spcAft>
                <a:spcPts val="0"/>
              </a:spcAft>
              <a:buClr>
                <a:schemeClr val="dk2"/>
              </a:buClr>
              <a:buSzPts val="1140"/>
              <a:buFont typeface="Noto Sans Symbols"/>
              <a:buChar char="⚪"/>
              <a:defRPr b="0" i="0" sz="1900" u="none" cap="none" strike="noStrike">
                <a:solidFill>
                  <a:schemeClr val="dk1"/>
                </a:solidFill>
                <a:latin typeface="Verdana"/>
                <a:ea typeface="Verdana"/>
                <a:cs typeface="Verdana"/>
                <a:sym typeface="Verdana"/>
              </a:defRPr>
            </a:lvl7pPr>
            <a:lvl8pPr indent="-300990" lvl="7" marL="3657600" marR="0" rtl="0" algn="l">
              <a:spcBef>
                <a:spcPts val="380"/>
              </a:spcBef>
              <a:spcAft>
                <a:spcPts val="0"/>
              </a:spcAft>
              <a:buClr>
                <a:schemeClr val="dk2"/>
              </a:buClr>
              <a:buSzPts val="1140"/>
              <a:buFont typeface="Noto Sans Symbols"/>
              <a:buChar char="⚪"/>
              <a:defRPr b="0" i="0" sz="1900" u="none" cap="none" strike="noStrike">
                <a:solidFill>
                  <a:schemeClr val="dk1"/>
                </a:solidFill>
                <a:latin typeface="Verdana"/>
                <a:ea typeface="Verdana"/>
                <a:cs typeface="Verdana"/>
                <a:sym typeface="Verdana"/>
              </a:defRPr>
            </a:lvl8pPr>
            <a:lvl9pPr indent="-300990" lvl="8" marL="4114800" marR="0" rtl="0" algn="l">
              <a:spcBef>
                <a:spcPts val="380"/>
              </a:spcBef>
              <a:spcAft>
                <a:spcPts val="0"/>
              </a:spcAft>
              <a:buClr>
                <a:schemeClr val="dk2"/>
              </a:buClr>
              <a:buSzPts val="1140"/>
              <a:buFont typeface="Noto Sans Symbols"/>
              <a:buChar char="⚪"/>
              <a:defRPr b="0" i="0" sz="1900" u="none" cap="none" strike="noStrike">
                <a:solidFill>
                  <a:schemeClr val="dk1"/>
                </a:solidFill>
                <a:latin typeface="Verdana"/>
                <a:ea typeface="Verdana"/>
                <a:cs typeface="Verdana"/>
                <a:sym typeface="Verdana"/>
              </a:defRPr>
            </a:lvl9pPr>
          </a:lstStyle>
          <a:p/>
        </p:txBody>
      </p:sp>
      <p:sp>
        <p:nvSpPr>
          <p:cNvPr id="16" name="Google Shape;16;p15"/>
          <p:cNvSpPr txBox="1"/>
          <p:nvPr>
            <p:ph idx="10" type="dt"/>
          </p:nvPr>
        </p:nvSpPr>
        <p:spPr>
          <a:xfrm>
            <a:off x="609600" y="6248400"/>
            <a:ext cx="2844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2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7" name="Google Shape;17;p15"/>
          <p:cNvSpPr txBox="1"/>
          <p:nvPr>
            <p:ph idx="11" type="ftr"/>
          </p:nvPr>
        </p:nvSpPr>
        <p:spPr>
          <a:xfrm>
            <a:off x="4165600" y="6248400"/>
            <a:ext cx="3860800" cy="457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sz="12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8" name="Google Shape;18;p15"/>
          <p:cNvSpPr txBox="1"/>
          <p:nvPr>
            <p:ph idx="12" type="sldNum"/>
          </p:nvPr>
        </p:nvSpPr>
        <p:spPr>
          <a:xfrm>
            <a:off x="8737600" y="6248400"/>
            <a:ext cx="2844800" cy="457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sz="1200" u="none">
                <a:solidFill>
                  <a:schemeClr val="dk1"/>
                </a:solidFill>
                <a:latin typeface="Verdana"/>
                <a:ea typeface="Verdana"/>
                <a:cs typeface="Verdana"/>
                <a:sym typeface="Verdana"/>
              </a:defRPr>
            </a:lvl1pPr>
            <a:lvl2pPr indent="0" lvl="1" marL="0" marR="0" rtl="0" algn="r">
              <a:spcBef>
                <a:spcPts val="0"/>
              </a:spcBef>
              <a:spcAft>
                <a:spcPts val="0"/>
              </a:spcAft>
              <a:buNone/>
              <a:defRPr b="0" sz="1200" u="none">
                <a:solidFill>
                  <a:schemeClr val="dk1"/>
                </a:solidFill>
                <a:latin typeface="Verdana"/>
                <a:ea typeface="Verdana"/>
                <a:cs typeface="Verdana"/>
                <a:sym typeface="Verdana"/>
              </a:defRPr>
            </a:lvl2pPr>
            <a:lvl3pPr indent="0" lvl="2" marL="0" marR="0" rtl="0" algn="r">
              <a:spcBef>
                <a:spcPts val="0"/>
              </a:spcBef>
              <a:spcAft>
                <a:spcPts val="0"/>
              </a:spcAft>
              <a:buNone/>
              <a:defRPr b="0" sz="1200" u="none">
                <a:solidFill>
                  <a:schemeClr val="dk1"/>
                </a:solidFill>
                <a:latin typeface="Verdana"/>
                <a:ea typeface="Verdana"/>
                <a:cs typeface="Verdana"/>
                <a:sym typeface="Verdana"/>
              </a:defRPr>
            </a:lvl3pPr>
            <a:lvl4pPr indent="0" lvl="3" marL="0" marR="0" rtl="0" algn="r">
              <a:spcBef>
                <a:spcPts val="0"/>
              </a:spcBef>
              <a:spcAft>
                <a:spcPts val="0"/>
              </a:spcAft>
              <a:buNone/>
              <a:defRPr b="0" sz="1200" u="none">
                <a:solidFill>
                  <a:schemeClr val="dk1"/>
                </a:solidFill>
                <a:latin typeface="Verdana"/>
                <a:ea typeface="Verdana"/>
                <a:cs typeface="Verdana"/>
                <a:sym typeface="Verdana"/>
              </a:defRPr>
            </a:lvl4pPr>
            <a:lvl5pPr indent="0" lvl="4" marL="0" marR="0" rtl="0" algn="r">
              <a:spcBef>
                <a:spcPts val="0"/>
              </a:spcBef>
              <a:spcAft>
                <a:spcPts val="0"/>
              </a:spcAft>
              <a:buNone/>
              <a:defRPr b="0" sz="1200" u="none">
                <a:solidFill>
                  <a:schemeClr val="dk1"/>
                </a:solidFill>
                <a:latin typeface="Verdana"/>
                <a:ea typeface="Verdana"/>
                <a:cs typeface="Verdana"/>
                <a:sym typeface="Verdana"/>
              </a:defRPr>
            </a:lvl5pPr>
            <a:lvl6pPr indent="0" lvl="5" marL="0" marR="0" rtl="0" algn="r">
              <a:spcBef>
                <a:spcPts val="0"/>
              </a:spcBef>
              <a:spcAft>
                <a:spcPts val="0"/>
              </a:spcAft>
              <a:buNone/>
              <a:defRPr b="0" sz="1200" u="none">
                <a:solidFill>
                  <a:schemeClr val="dk1"/>
                </a:solidFill>
                <a:latin typeface="Verdana"/>
                <a:ea typeface="Verdana"/>
                <a:cs typeface="Verdana"/>
                <a:sym typeface="Verdana"/>
              </a:defRPr>
            </a:lvl6pPr>
            <a:lvl7pPr indent="0" lvl="6" marL="0" marR="0" rtl="0" algn="r">
              <a:spcBef>
                <a:spcPts val="0"/>
              </a:spcBef>
              <a:spcAft>
                <a:spcPts val="0"/>
              </a:spcAft>
              <a:buNone/>
              <a:defRPr b="0" sz="1200" u="none">
                <a:solidFill>
                  <a:schemeClr val="dk1"/>
                </a:solidFill>
                <a:latin typeface="Verdana"/>
                <a:ea typeface="Verdana"/>
                <a:cs typeface="Verdana"/>
                <a:sym typeface="Verdana"/>
              </a:defRPr>
            </a:lvl7pPr>
            <a:lvl8pPr indent="0" lvl="7" marL="0" marR="0" rtl="0" algn="r">
              <a:spcBef>
                <a:spcPts val="0"/>
              </a:spcBef>
              <a:spcAft>
                <a:spcPts val="0"/>
              </a:spcAft>
              <a:buNone/>
              <a:defRPr b="0" sz="1200" u="none">
                <a:solidFill>
                  <a:schemeClr val="dk1"/>
                </a:solidFill>
                <a:latin typeface="Verdana"/>
                <a:ea typeface="Verdana"/>
                <a:cs typeface="Verdana"/>
                <a:sym typeface="Verdana"/>
              </a:defRPr>
            </a:lvl8pPr>
            <a:lvl9pPr indent="0" lvl="8" marL="0" marR="0" rtl="0" algn="r">
              <a:spcBef>
                <a:spcPts val="0"/>
              </a:spcBef>
              <a:spcAft>
                <a:spcPts val="0"/>
              </a:spcAft>
              <a:buNone/>
              <a:defRPr b="0" sz="1200" u="non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p14:dur="4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1" name="Shape 91"/>
        <p:cNvGrpSpPr/>
        <p:nvPr/>
      </p:nvGrpSpPr>
      <p:grpSpPr>
        <a:xfrm>
          <a:off x="0" y="0"/>
          <a:ext cx="0" cy="0"/>
          <a:chOff x="0" y="0"/>
          <a:chExt cx="0" cy="0"/>
        </a:xfrm>
      </p:grpSpPr>
    </p:spTree>
  </p:cSld>
  <p:clrMapOvr>
    <a:masterClrMapping/>
  </p:clrMapOvr>
  <mc:AlternateContent>
    <mc:Choice Requires="p14">
      <p:transition p14:dur="4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0" name="Shape 150"/>
        <p:cNvGrpSpPr/>
        <p:nvPr/>
      </p:nvGrpSpPr>
      <p:grpSpPr>
        <a:xfrm>
          <a:off x="0" y="0"/>
          <a:ext cx="0" cy="0"/>
          <a:chOff x="0" y="0"/>
          <a:chExt cx="0" cy="0"/>
        </a:xfrm>
      </p:grpSpPr>
      <p:sp>
        <p:nvSpPr>
          <p:cNvPr id="151" name="Google Shape;151;p10"/>
          <p:cNvSpPr txBox="1"/>
          <p:nvPr/>
        </p:nvSpPr>
        <p:spPr>
          <a:xfrm>
            <a:off x="381000" y="1447800"/>
            <a:ext cx="10668000" cy="707886"/>
          </a:xfrm>
          <a:prstGeom prst="rect">
            <a:avLst/>
          </a:prstGeom>
          <a:noFill/>
          <a:ln>
            <a:noFill/>
          </a:ln>
        </p:spPr>
        <p:txBody>
          <a:bodyPr anchorCtr="0" anchor="t" bIns="45700" lIns="91425" spcFirstLastPara="1" rIns="91425" wrap="square" tIns="45700">
            <a:spAutoFit/>
          </a:bodyPr>
          <a:lstStyle/>
          <a:p>
            <a:pPr indent="-457200" lvl="1" marL="457200" marR="0" rtl="0" algn="l">
              <a:spcBef>
                <a:spcPts val="0"/>
              </a:spcBef>
              <a:spcAft>
                <a:spcPts val="0"/>
              </a:spcAft>
              <a:buClr>
                <a:schemeClr val="lt1"/>
              </a:buClr>
              <a:buSzPts val="4000"/>
              <a:buFont typeface="Arial"/>
              <a:buChar char="•"/>
            </a:pPr>
            <a:r>
              <a:rPr b="1" i="0" lang="en-US" sz="4000" u="none" cap="none" strike="noStrike">
                <a:solidFill>
                  <a:schemeClr val="lt1"/>
                </a:solidFill>
                <a:latin typeface="Arial"/>
                <a:ea typeface="Arial"/>
                <a:cs typeface="Arial"/>
                <a:sym typeface="Arial"/>
              </a:rPr>
              <a:t>TRANSPARENT	</a:t>
            </a:r>
            <a:r>
              <a:rPr b="0" i="0" lang="en-US" sz="4000" u="none" cap="none" strike="noStrike">
                <a:solidFill>
                  <a:schemeClr val="lt1"/>
                </a:solidFill>
                <a:latin typeface="Arial"/>
                <a:ea typeface="Arial"/>
                <a:cs typeface="Arial"/>
                <a:sym typeface="Arial"/>
              </a:rPr>
              <a:t>		</a:t>
            </a:r>
            <a:endParaRPr b="0" i="0" sz="4000" u="none" cap="none" strike="noStrike">
              <a:solidFill>
                <a:schemeClr val="lt1"/>
              </a:solidFill>
              <a:latin typeface="Arial"/>
              <a:ea typeface="Arial"/>
              <a:cs typeface="Arial"/>
              <a:sym typeface="Arial"/>
            </a:endParaRPr>
          </a:p>
        </p:txBody>
      </p:sp>
      <p:sp>
        <p:nvSpPr>
          <p:cNvPr id="152" name="Google Shape;152;p10"/>
          <p:cNvSpPr/>
          <p:nvPr/>
        </p:nvSpPr>
        <p:spPr>
          <a:xfrm>
            <a:off x="1295400" y="2590800"/>
            <a:ext cx="10058400" cy="3178500"/>
          </a:xfrm>
          <a:prstGeom prst="rect">
            <a:avLst/>
          </a:prstGeom>
          <a:noFill/>
          <a:ln>
            <a:noFill/>
          </a:ln>
        </p:spPr>
        <p:txBody>
          <a:bodyPr anchorCtr="0" anchor="t" bIns="45700" lIns="91425" spcFirstLastPara="1" rIns="91425" wrap="square" tIns="45700">
            <a:spAutoFit/>
          </a:bodyPr>
          <a:lstStyle/>
          <a:p>
            <a:pPr indent="-482600" lvl="1" marL="914400" rtl="0" algn="l">
              <a:lnSpc>
                <a:spcPct val="115000"/>
              </a:lnSpc>
              <a:spcBef>
                <a:spcPts val="0"/>
              </a:spcBef>
              <a:spcAft>
                <a:spcPts val="0"/>
              </a:spcAft>
              <a:buClr>
                <a:schemeClr val="lt1"/>
              </a:buClr>
              <a:buSzPts val="4000"/>
              <a:buFont typeface="Noto Sans Symbols"/>
              <a:buChar char="▪"/>
            </a:pPr>
            <a:r>
              <a:rPr lang="en-US" sz="4000">
                <a:solidFill>
                  <a:srgbClr val="FFFFFF"/>
                </a:solidFill>
              </a:rPr>
              <a:t>  see–through</a:t>
            </a:r>
            <a:endParaRPr sz="4000">
              <a:solidFill>
                <a:srgbClr val="FFFFFF"/>
              </a:solidFill>
            </a:endParaRPr>
          </a:p>
          <a:p>
            <a:pPr indent="-482600" lvl="1" marL="914400" rtl="0" algn="l">
              <a:lnSpc>
                <a:spcPct val="100000"/>
              </a:lnSpc>
              <a:spcBef>
                <a:spcPts val="0"/>
              </a:spcBef>
              <a:spcAft>
                <a:spcPts val="0"/>
              </a:spcAft>
              <a:buClr>
                <a:schemeClr val="lt1"/>
              </a:buClr>
              <a:buSzPts val="4000"/>
              <a:buFont typeface="Noto Sans Symbols"/>
              <a:buChar char="▪"/>
            </a:pPr>
            <a:r>
              <a:rPr lang="en-US" sz="4000">
                <a:solidFill>
                  <a:srgbClr val="FFFFFF"/>
                </a:solidFill>
              </a:rPr>
              <a:t>  A disciple cannot</a:t>
            </a:r>
            <a:br>
              <a:rPr lang="en-US" sz="4000">
                <a:solidFill>
                  <a:srgbClr val="FFFFFF"/>
                </a:solidFill>
              </a:rPr>
            </a:br>
            <a:r>
              <a:rPr lang="en-US" sz="4000">
                <a:solidFill>
                  <a:srgbClr val="FFFF00"/>
                </a:solidFill>
              </a:rPr>
              <a:t>hide</a:t>
            </a:r>
            <a:r>
              <a:rPr lang="en-US" sz="4000">
                <a:solidFill>
                  <a:srgbClr val="FFFFFF"/>
                </a:solidFill>
              </a:rPr>
              <a:t> himself from </a:t>
            </a:r>
            <a:br>
              <a:rPr lang="en-US" sz="4000">
                <a:solidFill>
                  <a:srgbClr val="FFFFFF"/>
                </a:solidFill>
              </a:rPr>
            </a:br>
            <a:r>
              <a:rPr lang="en-US" sz="4000">
                <a:solidFill>
                  <a:srgbClr val="FFFFFF"/>
                </a:solidFill>
              </a:rPr>
              <a:t>this world.</a:t>
            </a:r>
            <a:endParaRPr sz="4000">
              <a:solidFill>
                <a:schemeClr val="lt1"/>
              </a:solidFill>
            </a:endParaRPr>
          </a:p>
        </p:txBody>
      </p:sp>
      <p:sp>
        <p:nvSpPr>
          <p:cNvPr id="153" name="Google Shape;153;p10"/>
          <p:cNvSpPr txBox="1"/>
          <p:nvPr/>
        </p:nvSpPr>
        <p:spPr>
          <a:xfrm>
            <a:off x="381000" y="457200"/>
            <a:ext cx="11125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4000"/>
              <a:buFont typeface="Noto Sans Symbols"/>
              <a:buNone/>
            </a:pPr>
            <a:r>
              <a:rPr b="1" lang="en-US" sz="4000">
                <a:solidFill>
                  <a:srgbClr val="0C0C0C"/>
                </a:solidFill>
                <a:latin typeface="Arial"/>
                <a:ea typeface="Arial"/>
                <a:cs typeface="Arial"/>
                <a:sym typeface="Arial"/>
              </a:rPr>
              <a:t>PROPERTIES OF SALT</a:t>
            </a:r>
            <a:endParaRPr/>
          </a:p>
        </p:txBody>
      </p:sp>
      <p:pic>
        <p:nvPicPr>
          <p:cNvPr id="154" name="Google Shape;154;p10"/>
          <p:cNvPicPr preferRelativeResize="0"/>
          <p:nvPr/>
        </p:nvPicPr>
        <p:blipFill>
          <a:blip r:embed="rId3">
            <a:alphaModFix/>
          </a:blip>
          <a:stretch>
            <a:fillRect/>
          </a:stretch>
        </p:blipFill>
        <p:spPr>
          <a:xfrm>
            <a:off x="7087975" y="2590800"/>
            <a:ext cx="3247751" cy="3263000"/>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8" name="Shape 158"/>
        <p:cNvGrpSpPr/>
        <p:nvPr/>
      </p:nvGrpSpPr>
      <p:grpSpPr>
        <a:xfrm>
          <a:off x="0" y="0"/>
          <a:ext cx="0" cy="0"/>
          <a:chOff x="0" y="0"/>
          <a:chExt cx="0" cy="0"/>
        </a:xfrm>
      </p:grpSpPr>
      <p:sp>
        <p:nvSpPr>
          <p:cNvPr id="159" name="Google Shape;159;p11"/>
          <p:cNvSpPr txBox="1"/>
          <p:nvPr/>
        </p:nvSpPr>
        <p:spPr>
          <a:xfrm>
            <a:off x="381000" y="1447800"/>
            <a:ext cx="10668000" cy="1323300"/>
          </a:xfrm>
          <a:prstGeom prst="rect">
            <a:avLst/>
          </a:prstGeom>
          <a:noFill/>
          <a:ln>
            <a:noFill/>
          </a:ln>
        </p:spPr>
        <p:txBody>
          <a:bodyPr anchorCtr="0" anchor="t" bIns="45700" lIns="91425" spcFirstLastPara="1" rIns="91425" wrap="square" tIns="45700">
            <a:spAutoFit/>
          </a:bodyPr>
          <a:lstStyle/>
          <a:p>
            <a:pPr indent="-457200" lvl="1" marL="457200" marR="0" rtl="0" algn="l">
              <a:spcBef>
                <a:spcPts val="0"/>
              </a:spcBef>
              <a:spcAft>
                <a:spcPts val="0"/>
              </a:spcAft>
              <a:buClr>
                <a:schemeClr val="lt1"/>
              </a:buClr>
              <a:buSzPts val="4000"/>
              <a:buFont typeface="Arial"/>
              <a:buChar char="•"/>
            </a:pPr>
            <a:r>
              <a:rPr b="1" i="0" lang="en-US" sz="4000" u="none" cap="none" strike="noStrike">
                <a:solidFill>
                  <a:schemeClr val="lt1"/>
                </a:solidFill>
                <a:latin typeface="Arial"/>
                <a:ea typeface="Arial"/>
                <a:cs typeface="Arial"/>
                <a:sym typeface="Arial"/>
              </a:rPr>
              <a:t>LOW FREEZING (-21°C) AND HIGH BOILING (1,465°C)	POINT</a:t>
            </a:r>
            <a:r>
              <a:rPr b="0" i="0" lang="en-US" sz="4000" u="none" cap="none" strike="noStrike">
                <a:solidFill>
                  <a:schemeClr val="lt1"/>
                </a:solidFill>
                <a:latin typeface="Arial"/>
                <a:ea typeface="Arial"/>
                <a:cs typeface="Arial"/>
                <a:sym typeface="Arial"/>
              </a:rPr>
              <a:t>		</a:t>
            </a:r>
            <a:endParaRPr b="0" i="0" sz="4000" u="none" cap="none" strike="noStrike">
              <a:solidFill>
                <a:schemeClr val="lt1"/>
              </a:solidFill>
              <a:latin typeface="Arial"/>
              <a:ea typeface="Arial"/>
              <a:cs typeface="Arial"/>
              <a:sym typeface="Arial"/>
            </a:endParaRPr>
          </a:p>
        </p:txBody>
      </p:sp>
      <p:sp>
        <p:nvSpPr>
          <p:cNvPr id="160" name="Google Shape;160;p11"/>
          <p:cNvSpPr/>
          <p:nvPr/>
        </p:nvSpPr>
        <p:spPr>
          <a:xfrm>
            <a:off x="1295400" y="2667000"/>
            <a:ext cx="10058400" cy="1524000"/>
          </a:xfrm>
          <a:prstGeom prst="rect">
            <a:avLst/>
          </a:prstGeom>
          <a:noFill/>
          <a:ln>
            <a:noFill/>
          </a:ln>
        </p:spPr>
        <p:txBody>
          <a:bodyPr anchorCtr="0" anchor="t" bIns="45700" lIns="91425" spcFirstLastPara="1" rIns="91425" wrap="square" tIns="45700">
            <a:spAutoFit/>
          </a:bodyPr>
          <a:lstStyle/>
          <a:p>
            <a:pPr indent="-571500" lvl="1" marL="571500" marR="0" rtl="0" algn="l">
              <a:spcBef>
                <a:spcPts val="0"/>
              </a:spcBef>
              <a:spcAft>
                <a:spcPts val="0"/>
              </a:spcAft>
              <a:buClr>
                <a:schemeClr val="lt1"/>
              </a:buClr>
              <a:buSzPts val="4000"/>
              <a:buFont typeface="Noto Sans Symbols"/>
              <a:buChar char="▪"/>
            </a:pPr>
            <a:r>
              <a:rPr b="0" i="0" lang="en-US" sz="4000" u="none" cap="none" strike="noStrike">
                <a:solidFill>
                  <a:schemeClr val="lt1"/>
                </a:solidFill>
                <a:latin typeface="Arial"/>
                <a:ea typeface="Arial"/>
                <a:cs typeface="Arial"/>
                <a:sym typeface="Arial"/>
              </a:rPr>
              <a:t>A disciple must lead </a:t>
            </a:r>
            <a:br>
              <a:rPr lang="en-US" sz="4000">
                <a:solidFill>
                  <a:schemeClr val="lt1"/>
                </a:solidFill>
              </a:rPr>
            </a:br>
            <a:r>
              <a:rPr b="0" i="0" lang="en-US" sz="4000" u="none" cap="none" strike="noStrike">
                <a:solidFill>
                  <a:schemeClr val="lt1"/>
                </a:solidFill>
                <a:latin typeface="Arial"/>
                <a:ea typeface="Arial"/>
                <a:cs typeface="Arial"/>
                <a:sym typeface="Arial"/>
              </a:rPr>
              <a:t>a </a:t>
            </a:r>
            <a:r>
              <a:rPr b="1" i="0" lang="en-US" sz="4000" u="none" cap="none" strike="noStrike">
                <a:solidFill>
                  <a:srgbClr val="FFFF00"/>
                </a:solidFill>
                <a:latin typeface="Arial"/>
                <a:ea typeface="Arial"/>
                <a:cs typeface="Arial"/>
                <a:sym typeface="Arial"/>
              </a:rPr>
              <a:t>disciplined</a:t>
            </a:r>
            <a:r>
              <a:rPr b="0" i="0" lang="en-US" sz="4000" u="none" cap="none" strike="noStrike">
                <a:solidFill>
                  <a:schemeClr val="lt1"/>
                </a:solidFill>
                <a:latin typeface="Arial"/>
                <a:ea typeface="Arial"/>
                <a:cs typeface="Arial"/>
                <a:sym typeface="Arial"/>
              </a:rPr>
              <a:t> life.</a:t>
            </a:r>
            <a:endParaRPr/>
          </a:p>
        </p:txBody>
      </p:sp>
      <p:sp>
        <p:nvSpPr>
          <p:cNvPr id="161" name="Google Shape;161;p11"/>
          <p:cNvSpPr txBox="1"/>
          <p:nvPr/>
        </p:nvSpPr>
        <p:spPr>
          <a:xfrm>
            <a:off x="381000" y="457200"/>
            <a:ext cx="11125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4000"/>
              <a:buFont typeface="Noto Sans Symbols"/>
              <a:buNone/>
            </a:pPr>
            <a:r>
              <a:rPr b="1" lang="en-US" sz="4000">
                <a:solidFill>
                  <a:srgbClr val="0C0C0C"/>
                </a:solidFill>
                <a:latin typeface="Arial"/>
                <a:ea typeface="Arial"/>
                <a:cs typeface="Arial"/>
                <a:sym typeface="Arial"/>
              </a:rPr>
              <a:t>PROPERTIES OF SALT</a:t>
            </a:r>
            <a:endParaRPr/>
          </a:p>
        </p:txBody>
      </p:sp>
      <p:pic>
        <p:nvPicPr>
          <p:cNvPr id="162" name="Google Shape;162;p11"/>
          <p:cNvPicPr preferRelativeResize="0"/>
          <p:nvPr/>
        </p:nvPicPr>
        <p:blipFill>
          <a:blip r:embed="rId3">
            <a:alphaModFix/>
          </a:blip>
          <a:stretch>
            <a:fillRect/>
          </a:stretch>
        </p:blipFill>
        <p:spPr>
          <a:xfrm>
            <a:off x="7509350" y="2771100"/>
            <a:ext cx="3136924" cy="3178200"/>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12"/>
          <p:cNvSpPr txBox="1"/>
          <p:nvPr/>
        </p:nvSpPr>
        <p:spPr>
          <a:xfrm>
            <a:off x="428625" y="2514600"/>
            <a:ext cx="5195700" cy="1631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5100">
                <a:solidFill>
                  <a:schemeClr val="lt1"/>
                </a:solidFill>
                <a:latin typeface="Arial"/>
                <a:ea typeface="Arial"/>
                <a:cs typeface="Arial"/>
                <a:sym typeface="Arial"/>
              </a:rPr>
              <a:t>Polluted salt is</a:t>
            </a:r>
            <a:br>
              <a:rPr i="1" lang="en-US" sz="5100">
                <a:solidFill>
                  <a:schemeClr val="lt1"/>
                </a:solidFill>
                <a:latin typeface="Arial"/>
                <a:ea typeface="Arial"/>
                <a:cs typeface="Arial"/>
                <a:sym typeface="Arial"/>
              </a:rPr>
            </a:br>
            <a:r>
              <a:rPr b="1" i="1" lang="en-US" sz="5100">
                <a:solidFill>
                  <a:srgbClr val="FFFF00"/>
                </a:solidFill>
                <a:latin typeface="Arial"/>
                <a:ea typeface="Arial"/>
                <a:cs typeface="Arial"/>
                <a:sym typeface="Arial"/>
              </a:rPr>
              <a:t>USELESS</a:t>
            </a:r>
            <a:r>
              <a:rPr i="1" lang="en-US" sz="5100">
                <a:solidFill>
                  <a:srgbClr val="FFFF00"/>
                </a:solidFill>
                <a:latin typeface="Arial"/>
                <a:ea typeface="Arial"/>
                <a:cs typeface="Arial"/>
                <a:sym typeface="Arial"/>
              </a:rPr>
              <a:t> </a:t>
            </a:r>
            <a:r>
              <a:rPr i="1" lang="en-US" sz="5100">
                <a:solidFill>
                  <a:schemeClr val="lt1"/>
                </a:solidFill>
                <a:latin typeface="Arial"/>
                <a:ea typeface="Arial"/>
                <a:cs typeface="Arial"/>
                <a:sym typeface="Arial"/>
              </a:rPr>
              <a:t>and</a:t>
            </a:r>
            <a:br>
              <a:rPr i="1" lang="en-US" sz="5100">
                <a:solidFill>
                  <a:schemeClr val="lt1"/>
                </a:solidFill>
              </a:rPr>
            </a:br>
            <a:r>
              <a:rPr b="1" i="1" lang="en-US" sz="5100">
                <a:solidFill>
                  <a:srgbClr val="FFFF00"/>
                </a:solidFill>
                <a:latin typeface="Arial"/>
                <a:ea typeface="Arial"/>
                <a:cs typeface="Arial"/>
                <a:sym typeface="Arial"/>
              </a:rPr>
              <a:t>HARMFUL</a:t>
            </a:r>
            <a:r>
              <a:rPr b="1" i="1" lang="en-US" sz="5100">
                <a:solidFill>
                  <a:schemeClr val="lt1"/>
                </a:solidFill>
                <a:latin typeface="Arial"/>
                <a:ea typeface="Arial"/>
                <a:cs typeface="Arial"/>
                <a:sym typeface="Arial"/>
              </a:rPr>
              <a:t>.</a:t>
            </a:r>
            <a:endParaRPr i="1" sz="1500"/>
          </a:p>
        </p:txBody>
      </p:sp>
      <p:sp>
        <p:nvSpPr>
          <p:cNvPr id="168" name="Google Shape;168;p12"/>
          <p:cNvSpPr txBox="1"/>
          <p:nvPr/>
        </p:nvSpPr>
        <p:spPr>
          <a:xfrm>
            <a:off x="428625" y="1200150"/>
            <a:ext cx="11125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4000"/>
              <a:buFont typeface="Noto Sans Symbols"/>
              <a:buNone/>
            </a:pPr>
            <a:r>
              <a:rPr b="1" lang="en-US" sz="4000">
                <a:solidFill>
                  <a:schemeClr val="lt1"/>
                </a:solidFill>
                <a:latin typeface="Arial"/>
                <a:ea typeface="Arial"/>
                <a:cs typeface="Arial"/>
                <a:sym typeface="Arial"/>
              </a:rPr>
              <a:t>On the other hand…</a:t>
            </a:r>
            <a:endParaRPr b="1" sz="4000">
              <a:solidFill>
                <a:schemeClr val="lt1"/>
              </a:solidFill>
              <a:latin typeface="Arial"/>
              <a:ea typeface="Arial"/>
              <a:cs typeface="Arial"/>
              <a:sym typeface="Arial"/>
            </a:endParaRPr>
          </a:p>
        </p:txBody>
      </p:sp>
      <p:pic>
        <p:nvPicPr>
          <p:cNvPr id="169" name="Google Shape;169;p12"/>
          <p:cNvPicPr preferRelativeResize="0"/>
          <p:nvPr/>
        </p:nvPicPr>
        <p:blipFill>
          <a:blip r:embed="rId4">
            <a:alphaModFix/>
          </a:blip>
          <a:stretch>
            <a:fillRect/>
          </a:stretch>
        </p:blipFill>
        <p:spPr>
          <a:xfrm>
            <a:off x="5740400" y="2298775"/>
            <a:ext cx="5142874" cy="2881025"/>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13"/>
          <p:cNvSpPr txBox="1"/>
          <p:nvPr/>
        </p:nvSpPr>
        <p:spPr>
          <a:xfrm>
            <a:off x="457200" y="702125"/>
            <a:ext cx="109728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Arial"/>
                <a:ea typeface="Arial"/>
                <a:cs typeface="Arial"/>
                <a:sym typeface="Arial"/>
              </a:rPr>
              <a:t>YOU ARE THE </a:t>
            </a:r>
            <a:r>
              <a:rPr b="1" lang="en-US" sz="4000">
                <a:solidFill>
                  <a:srgbClr val="FFFF00"/>
                </a:solidFill>
                <a:latin typeface="Arial"/>
                <a:ea typeface="Arial"/>
                <a:cs typeface="Arial"/>
                <a:sym typeface="Arial"/>
              </a:rPr>
              <a:t>LIGHT OF THE WORLD</a:t>
            </a:r>
            <a:endParaRPr/>
          </a:p>
        </p:txBody>
      </p:sp>
      <p:sp>
        <p:nvSpPr>
          <p:cNvPr id="175" name="Google Shape;175;p13"/>
          <p:cNvSpPr txBox="1"/>
          <p:nvPr/>
        </p:nvSpPr>
        <p:spPr>
          <a:xfrm>
            <a:off x="457200" y="1673086"/>
            <a:ext cx="8839200" cy="406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500">
                <a:solidFill>
                  <a:srgbClr val="FFFF00"/>
                </a:solidFill>
                <a:latin typeface="Arial"/>
                <a:ea typeface="Arial"/>
                <a:cs typeface="Arial"/>
                <a:sym typeface="Arial"/>
              </a:rPr>
              <a:t>L</a:t>
            </a:r>
            <a:r>
              <a:rPr lang="en-US" sz="4500">
                <a:solidFill>
                  <a:schemeClr val="lt1"/>
                </a:solidFill>
                <a:latin typeface="Arial"/>
                <a:ea typeface="Arial"/>
                <a:cs typeface="Arial"/>
                <a:sym typeface="Arial"/>
              </a:rPr>
              <a:t> - Lamp</a:t>
            </a:r>
            <a:endParaRPr/>
          </a:p>
          <a:p>
            <a:pPr indent="0" lvl="0" marL="0" marR="0" rtl="0" algn="l">
              <a:spcBef>
                <a:spcPts val="1000"/>
              </a:spcBef>
              <a:spcAft>
                <a:spcPts val="0"/>
              </a:spcAft>
              <a:buNone/>
            </a:pPr>
            <a:r>
              <a:rPr b="1" lang="en-US" sz="4500">
                <a:solidFill>
                  <a:srgbClr val="FFFF00"/>
                </a:solidFill>
                <a:latin typeface="Arial"/>
                <a:ea typeface="Arial"/>
                <a:cs typeface="Arial"/>
                <a:sym typeface="Arial"/>
              </a:rPr>
              <a:t>I</a:t>
            </a:r>
            <a:r>
              <a:rPr lang="en-US" sz="4500">
                <a:solidFill>
                  <a:schemeClr val="lt1"/>
                </a:solidFill>
                <a:latin typeface="Arial"/>
                <a:ea typeface="Arial"/>
                <a:cs typeface="Arial"/>
                <a:sym typeface="Arial"/>
              </a:rPr>
              <a:t> - Illumination</a:t>
            </a:r>
            <a:endParaRPr/>
          </a:p>
          <a:p>
            <a:pPr indent="0" lvl="0" marL="0" marR="0" rtl="0" algn="l">
              <a:spcBef>
                <a:spcPts val="1000"/>
              </a:spcBef>
              <a:spcAft>
                <a:spcPts val="0"/>
              </a:spcAft>
              <a:buNone/>
            </a:pPr>
            <a:r>
              <a:rPr b="1" lang="en-US" sz="4500">
                <a:solidFill>
                  <a:srgbClr val="FFFF00"/>
                </a:solidFill>
                <a:latin typeface="Arial"/>
                <a:ea typeface="Arial"/>
                <a:cs typeface="Arial"/>
                <a:sym typeface="Arial"/>
              </a:rPr>
              <a:t>G</a:t>
            </a:r>
            <a:r>
              <a:rPr lang="en-US" sz="4500">
                <a:solidFill>
                  <a:schemeClr val="lt1"/>
                </a:solidFill>
                <a:latin typeface="Verdana"/>
                <a:ea typeface="Verdana"/>
                <a:cs typeface="Verdana"/>
                <a:sym typeface="Verdana"/>
              </a:rPr>
              <a:t> - </a:t>
            </a:r>
            <a:r>
              <a:rPr lang="en-US" sz="4500">
                <a:solidFill>
                  <a:schemeClr val="lt1"/>
                </a:solidFill>
                <a:latin typeface="Arial"/>
                <a:ea typeface="Arial"/>
                <a:cs typeface="Arial"/>
                <a:sym typeface="Arial"/>
              </a:rPr>
              <a:t>God has put you on display</a:t>
            </a:r>
            <a:endParaRPr/>
          </a:p>
          <a:p>
            <a:pPr indent="0" lvl="0" marL="0" marR="0" rtl="0" algn="l">
              <a:spcBef>
                <a:spcPts val="1000"/>
              </a:spcBef>
              <a:spcAft>
                <a:spcPts val="0"/>
              </a:spcAft>
              <a:buNone/>
            </a:pPr>
            <a:r>
              <a:rPr b="1" lang="en-US" sz="4500">
                <a:solidFill>
                  <a:srgbClr val="FFFF00"/>
                </a:solidFill>
                <a:latin typeface="Arial"/>
                <a:ea typeface="Arial"/>
                <a:cs typeface="Arial"/>
                <a:sym typeface="Arial"/>
              </a:rPr>
              <a:t>H</a:t>
            </a:r>
            <a:r>
              <a:rPr lang="en-US" sz="4500">
                <a:solidFill>
                  <a:schemeClr val="lt1"/>
                </a:solidFill>
                <a:latin typeface="Verdana"/>
                <a:ea typeface="Verdana"/>
                <a:cs typeface="Verdana"/>
                <a:sym typeface="Verdana"/>
              </a:rPr>
              <a:t> - </a:t>
            </a:r>
            <a:r>
              <a:rPr lang="en-US" sz="4500">
                <a:solidFill>
                  <a:schemeClr val="lt1"/>
                </a:solidFill>
                <a:latin typeface="Arial"/>
                <a:ea typeface="Arial"/>
                <a:cs typeface="Arial"/>
                <a:sym typeface="Arial"/>
              </a:rPr>
              <a:t>Have a heart to share</a:t>
            </a:r>
            <a:endParaRPr/>
          </a:p>
          <a:p>
            <a:pPr indent="0" lvl="0" marL="0" marR="0" rtl="0" algn="l">
              <a:spcBef>
                <a:spcPts val="1000"/>
              </a:spcBef>
              <a:spcAft>
                <a:spcPts val="0"/>
              </a:spcAft>
              <a:buNone/>
            </a:pPr>
            <a:r>
              <a:rPr b="1" lang="en-US" sz="4500">
                <a:solidFill>
                  <a:srgbClr val="FFFF00"/>
                </a:solidFill>
                <a:latin typeface="Arial"/>
                <a:ea typeface="Arial"/>
                <a:cs typeface="Arial"/>
                <a:sym typeface="Arial"/>
              </a:rPr>
              <a:t>T</a:t>
            </a:r>
            <a:r>
              <a:rPr lang="en-US" sz="4500">
                <a:solidFill>
                  <a:schemeClr val="lt1"/>
                </a:solidFill>
                <a:latin typeface="Verdana"/>
                <a:ea typeface="Verdana"/>
                <a:cs typeface="Verdana"/>
                <a:sym typeface="Verdana"/>
              </a:rPr>
              <a:t> - </a:t>
            </a:r>
            <a:r>
              <a:rPr lang="en-US" sz="4500">
                <a:solidFill>
                  <a:schemeClr val="lt1"/>
                </a:solidFill>
                <a:latin typeface="Arial"/>
                <a:ea typeface="Arial"/>
                <a:cs typeface="Arial"/>
                <a:sym typeface="Arial"/>
              </a:rPr>
              <a:t>Trust in the Lord</a:t>
            </a:r>
            <a:endParaRPr/>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5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5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500"/>
                                        <p:tgtEl>
                                          <p:spTgt spid="1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Effect filter="fade" transition="in">
                                      <p:cBhvr>
                                        <p:cTn dur="500"/>
                                        <p:tgtEl>
                                          <p:spTgt spid="17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9" name="Shape 179"/>
        <p:cNvGrpSpPr/>
        <p:nvPr/>
      </p:nvGrpSpPr>
      <p:grpSpPr>
        <a:xfrm>
          <a:off x="0" y="0"/>
          <a:ext cx="0" cy="0"/>
          <a:chOff x="0" y="0"/>
          <a:chExt cx="0" cy="0"/>
        </a:xfrm>
      </p:grpSpPr>
      <p:sp>
        <p:nvSpPr>
          <p:cNvPr id="180" name="Google Shape;180;p14"/>
          <p:cNvSpPr txBox="1"/>
          <p:nvPr/>
        </p:nvSpPr>
        <p:spPr>
          <a:xfrm>
            <a:off x="914400" y="2613392"/>
            <a:ext cx="10363200"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rgbClr val="FFFF00"/>
                </a:solidFill>
                <a:latin typeface="Arial"/>
                <a:ea typeface="Arial"/>
                <a:cs typeface="Arial"/>
                <a:sym typeface="Arial"/>
              </a:rPr>
              <a:t>CHRIST</a:t>
            </a:r>
            <a:r>
              <a:rPr lang="en-US" sz="5000">
                <a:solidFill>
                  <a:srgbClr val="FFFF00"/>
                </a:solidFill>
                <a:latin typeface="Arial"/>
                <a:ea typeface="Arial"/>
                <a:cs typeface="Arial"/>
                <a:sym typeface="Arial"/>
              </a:rPr>
              <a:t> </a:t>
            </a:r>
            <a:r>
              <a:rPr lang="en-US" sz="5000">
                <a:solidFill>
                  <a:schemeClr val="lt1"/>
                </a:solidFill>
                <a:latin typeface="Arial"/>
                <a:ea typeface="Arial"/>
                <a:cs typeface="Arial"/>
                <a:sym typeface="Arial"/>
              </a:rPr>
              <a:t>is the </a:t>
            </a:r>
            <a:r>
              <a:rPr b="1" lang="en-US" sz="5000">
                <a:solidFill>
                  <a:srgbClr val="FFFF00"/>
                </a:solidFill>
                <a:latin typeface="Arial"/>
                <a:ea typeface="Arial"/>
                <a:cs typeface="Arial"/>
                <a:sym typeface="Arial"/>
              </a:rPr>
              <a:t>ORIGINAL</a:t>
            </a:r>
            <a:br>
              <a:rPr b="1" lang="en-US" sz="5000">
                <a:solidFill>
                  <a:srgbClr val="FFFF00"/>
                </a:solidFill>
                <a:latin typeface="Arial"/>
                <a:ea typeface="Arial"/>
                <a:cs typeface="Arial"/>
                <a:sym typeface="Arial"/>
              </a:rPr>
            </a:br>
            <a:r>
              <a:rPr b="1" lang="en-US" sz="5000">
                <a:solidFill>
                  <a:srgbClr val="FFFF00"/>
                </a:solidFill>
                <a:latin typeface="Arial"/>
                <a:ea typeface="Arial"/>
                <a:cs typeface="Arial"/>
                <a:sym typeface="Arial"/>
              </a:rPr>
              <a:t>SALT</a:t>
            </a:r>
            <a:r>
              <a:rPr lang="en-US" sz="5000">
                <a:solidFill>
                  <a:srgbClr val="FFFF00"/>
                </a:solidFill>
                <a:latin typeface="Arial"/>
                <a:ea typeface="Arial"/>
                <a:cs typeface="Arial"/>
                <a:sym typeface="Arial"/>
              </a:rPr>
              <a:t> </a:t>
            </a:r>
            <a:r>
              <a:rPr lang="en-US" sz="5000">
                <a:solidFill>
                  <a:schemeClr val="lt1"/>
                </a:solidFill>
                <a:latin typeface="Arial"/>
                <a:ea typeface="Arial"/>
                <a:cs typeface="Arial"/>
                <a:sym typeface="Arial"/>
              </a:rPr>
              <a:t>and </a:t>
            </a:r>
            <a:r>
              <a:rPr b="1" lang="en-US" sz="5000">
                <a:solidFill>
                  <a:srgbClr val="FFFF00"/>
                </a:solidFill>
                <a:latin typeface="Arial"/>
                <a:ea typeface="Arial"/>
                <a:cs typeface="Arial"/>
                <a:sym typeface="Arial"/>
              </a:rPr>
              <a:t>LIGHT</a:t>
            </a:r>
            <a:r>
              <a:rPr lang="en-US" sz="5000">
                <a:solidFill>
                  <a:srgbClr val="FFFF00"/>
                </a:solidFill>
                <a:latin typeface="Arial"/>
                <a:ea typeface="Arial"/>
                <a:cs typeface="Arial"/>
                <a:sym typeface="Arial"/>
              </a:rPr>
              <a:t>.</a:t>
            </a:r>
            <a:endParaRPr/>
          </a:p>
        </p:txBody>
      </p:sp>
      <p:sp>
        <p:nvSpPr>
          <p:cNvPr id="181" name="Google Shape;181;p14"/>
          <p:cNvSpPr txBox="1"/>
          <p:nvPr/>
        </p:nvSpPr>
        <p:spPr>
          <a:xfrm>
            <a:off x="381000" y="304800"/>
            <a:ext cx="7391400" cy="8309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4800"/>
              <a:buFont typeface="Arial"/>
              <a:buNone/>
            </a:pPr>
            <a:r>
              <a:rPr b="1" lang="en-US" sz="4800">
                <a:solidFill>
                  <a:srgbClr val="0C0C0C"/>
                </a:solidFill>
                <a:latin typeface="Arial"/>
                <a:ea typeface="Arial"/>
                <a:cs typeface="Arial"/>
                <a:sym typeface="Arial"/>
              </a:rPr>
              <a:t>CONCLUSION:</a:t>
            </a:r>
            <a:endParaRPr b="1" sz="2000">
              <a:solidFill>
                <a:srgbClr val="0C0C0C"/>
              </a:solidFill>
              <a:latin typeface="Arial"/>
              <a:ea typeface="Arial"/>
              <a:cs typeface="Arial"/>
              <a:sym typeface="Arial"/>
            </a:endParaRPr>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5" name="Shape 95"/>
        <p:cNvGrpSpPr/>
        <p:nvPr/>
      </p:nvGrpSpPr>
      <p:grpSpPr>
        <a:xfrm>
          <a:off x="0" y="0"/>
          <a:ext cx="0" cy="0"/>
          <a:chOff x="0" y="0"/>
          <a:chExt cx="0" cy="0"/>
        </a:xfrm>
      </p:grpSpPr>
    </p:spTree>
  </p:cSld>
  <p:clrMapOvr>
    <a:masterClrMapping/>
  </p:clrMapOvr>
  <mc:AlternateContent>
    <mc:Choice Requires="p14">
      <p:transition p14:dur="4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3"/>
          <p:cNvSpPr txBox="1"/>
          <p:nvPr/>
        </p:nvSpPr>
        <p:spPr>
          <a:xfrm>
            <a:off x="1295400" y="1447800"/>
            <a:ext cx="9448800" cy="29392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aseline="30000" i="1" lang="en-US" sz="3600">
                <a:solidFill>
                  <a:schemeClr val="lt1"/>
                </a:solidFill>
                <a:latin typeface="Arial"/>
                <a:ea typeface="Arial"/>
                <a:cs typeface="Arial"/>
                <a:sym typeface="Arial"/>
              </a:rPr>
              <a:t>13</a:t>
            </a:r>
            <a:r>
              <a:rPr baseline="30000" i="1" lang="en-US" sz="4000">
                <a:solidFill>
                  <a:schemeClr val="lt1"/>
                </a:solidFill>
                <a:latin typeface="Libre Franklin"/>
                <a:ea typeface="Libre Franklin"/>
                <a:cs typeface="Libre Franklin"/>
                <a:sym typeface="Libre Franklin"/>
              </a:rPr>
              <a:t> </a:t>
            </a:r>
            <a:r>
              <a:rPr i="1" lang="en-US" sz="3700">
                <a:solidFill>
                  <a:srgbClr val="F2F2F2"/>
                </a:solidFill>
                <a:latin typeface="Arial"/>
                <a:ea typeface="Arial"/>
                <a:cs typeface="Arial"/>
                <a:sym typeface="Arial"/>
              </a:rPr>
              <a:t>You are the </a:t>
            </a:r>
            <a:r>
              <a:rPr b="1" i="1" lang="en-US" sz="3700">
                <a:solidFill>
                  <a:srgbClr val="FFFF00"/>
                </a:solidFill>
                <a:latin typeface="Arial"/>
                <a:ea typeface="Arial"/>
                <a:cs typeface="Arial"/>
                <a:sym typeface="Arial"/>
              </a:rPr>
              <a:t>salt</a:t>
            </a:r>
            <a:r>
              <a:rPr i="1" lang="en-US" sz="3700">
                <a:solidFill>
                  <a:srgbClr val="F2F2F2"/>
                </a:solidFill>
                <a:latin typeface="Arial"/>
                <a:ea typeface="Arial"/>
                <a:cs typeface="Arial"/>
                <a:sym typeface="Arial"/>
              </a:rPr>
              <a:t> of the earth. But if the salt loses its saltiness, how can it be made salty again? It is no longer good for anything, except to be thrown out and trampled by men. </a:t>
            </a:r>
            <a:endParaRPr/>
          </a:p>
        </p:txBody>
      </p:sp>
      <p:sp>
        <p:nvSpPr>
          <p:cNvPr id="101" name="Google Shape;101;p3"/>
          <p:cNvSpPr txBox="1"/>
          <p:nvPr/>
        </p:nvSpPr>
        <p:spPr>
          <a:xfrm>
            <a:off x="3771900" y="4876800"/>
            <a:ext cx="4495800" cy="7540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FFF00"/>
                </a:solidFill>
                <a:latin typeface="Arial"/>
                <a:ea typeface="Arial"/>
                <a:cs typeface="Arial"/>
                <a:sym typeface="Arial"/>
              </a:rPr>
              <a:t>Matthew 5:13-16</a:t>
            </a:r>
            <a:endParaRPr/>
          </a:p>
        </p:txBody>
      </p:sp>
      <p:sp>
        <p:nvSpPr>
          <p:cNvPr id="102" name="Google Shape;102;p3"/>
          <p:cNvSpPr/>
          <p:nvPr/>
        </p:nvSpPr>
        <p:spPr>
          <a:xfrm>
            <a:off x="4828608" y="5476964"/>
            <a:ext cx="2382383" cy="307777"/>
          </a:xfrm>
          <a:prstGeom prst="rect">
            <a:avLst/>
          </a:prstGeom>
          <a:noFill/>
          <a:ln>
            <a:noFill/>
          </a:ln>
        </p:spPr>
        <p:txBody>
          <a:bodyPr anchorCtr="0" anchor="t" bIns="45700" lIns="91425" spcFirstLastPara="1" rIns="91425" wrap="square" tIns="45700">
            <a:spAutoFit/>
          </a:bodyPr>
          <a:lstStyle/>
          <a:p>
            <a:pPr indent="-411163" lvl="0" marL="411163" marR="0" rtl="0" algn="ctr">
              <a:spcBef>
                <a:spcPts val="0"/>
              </a:spcBef>
              <a:spcAft>
                <a:spcPts val="0"/>
              </a:spcAft>
              <a:buClr>
                <a:srgbClr val="000000"/>
              </a:buClr>
              <a:buSzPts val="1400"/>
              <a:buFont typeface="Arial"/>
              <a:buNone/>
            </a:pPr>
            <a:r>
              <a:rPr b="1" lang="en-US" sz="1400">
                <a:solidFill>
                  <a:srgbClr val="FFFFFF"/>
                </a:solidFill>
                <a:latin typeface="Arial"/>
                <a:ea typeface="Arial"/>
                <a:cs typeface="Arial"/>
                <a:sym typeface="Arial"/>
              </a:rPr>
              <a:t>New International Version</a:t>
            </a:r>
            <a:endParaRPr b="1" sz="1400">
              <a:solidFill>
                <a:srgbClr val="FFFFFF"/>
              </a:solidFill>
              <a:latin typeface="Arial"/>
              <a:ea typeface="Arial"/>
              <a:cs typeface="Arial"/>
              <a:sym typeface="Arial"/>
            </a:endParaRPr>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4"/>
          <p:cNvSpPr txBox="1"/>
          <p:nvPr/>
        </p:nvSpPr>
        <p:spPr>
          <a:xfrm>
            <a:off x="1295400" y="1447800"/>
            <a:ext cx="9448800" cy="12311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Noto Sans Symbols"/>
              <a:buNone/>
            </a:pPr>
            <a:r>
              <a:rPr baseline="30000" i="1" lang="en-US" sz="3600">
                <a:solidFill>
                  <a:schemeClr val="lt1"/>
                </a:solidFill>
                <a:latin typeface="Arial"/>
                <a:ea typeface="Arial"/>
                <a:cs typeface="Arial"/>
                <a:sym typeface="Arial"/>
              </a:rPr>
              <a:t>14</a:t>
            </a:r>
            <a:r>
              <a:rPr baseline="30000" i="1" lang="en-US" sz="4000">
                <a:solidFill>
                  <a:schemeClr val="lt1"/>
                </a:solidFill>
                <a:latin typeface="Libre Franklin"/>
                <a:ea typeface="Libre Franklin"/>
                <a:cs typeface="Libre Franklin"/>
                <a:sym typeface="Libre Franklin"/>
              </a:rPr>
              <a:t> </a:t>
            </a:r>
            <a:r>
              <a:rPr i="1" lang="en-US" sz="3700">
                <a:solidFill>
                  <a:srgbClr val="F2F2F2"/>
                </a:solidFill>
                <a:latin typeface="Arial"/>
                <a:ea typeface="Arial"/>
                <a:cs typeface="Arial"/>
                <a:sym typeface="Arial"/>
              </a:rPr>
              <a:t>You are the </a:t>
            </a:r>
            <a:r>
              <a:rPr b="1" i="1" lang="en-US" sz="3700">
                <a:solidFill>
                  <a:srgbClr val="FFFF00"/>
                </a:solidFill>
                <a:latin typeface="Arial"/>
                <a:ea typeface="Arial"/>
                <a:cs typeface="Arial"/>
                <a:sym typeface="Arial"/>
              </a:rPr>
              <a:t>light</a:t>
            </a:r>
            <a:r>
              <a:rPr i="1" lang="en-US" sz="3700">
                <a:solidFill>
                  <a:srgbClr val="F2F2F2"/>
                </a:solidFill>
                <a:latin typeface="Arial"/>
                <a:ea typeface="Arial"/>
                <a:cs typeface="Arial"/>
                <a:sym typeface="Arial"/>
              </a:rPr>
              <a:t> of the world. A city on a hill cannot be hidden. </a:t>
            </a:r>
            <a:endParaRPr/>
          </a:p>
        </p:txBody>
      </p:sp>
      <p:sp>
        <p:nvSpPr>
          <p:cNvPr id="108" name="Google Shape;108;p4"/>
          <p:cNvSpPr txBox="1"/>
          <p:nvPr/>
        </p:nvSpPr>
        <p:spPr>
          <a:xfrm>
            <a:off x="3771900" y="4876800"/>
            <a:ext cx="4495800" cy="7540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FFF00"/>
                </a:solidFill>
                <a:latin typeface="Arial"/>
                <a:ea typeface="Arial"/>
                <a:cs typeface="Arial"/>
                <a:sym typeface="Arial"/>
              </a:rPr>
              <a:t>Matthew 5:13-16</a:t>
            </a:r>
            <a:endParaRPr/>
          </a:p>
        </p:txBody>
      </p:sp>
      <p:sp>
        <p:nvSpPr>
          <p:cNvPr id="109" name="Google Shape;109;p4"/>
          <p:cNvSpPr/>
          <p:nvPr/>
        </p:nvSpPr>
        <p:spPr>
          <a:xfrm>
            <a:off x="4828608" y="5476964"/>
            <a:ext cx="2382383" cy="307777"/>
          </a:xfrm>
          <a:prstGeom prst="rect">
            <a:avLst/>
          </a:prstGeom>
          <a:noFill/>
          <a:ln>
            <a:noFill/>
          </a:ln>
        </p:spPr>
        <p:txBody>
          <a:bodyPr anchorCtr="0" anchor="t" bIns="45700" lIns="91425" spcFirstLastPara="1" rIns="91425" wrap="square" tIns="45700">
            <a:spAutoFit/>
          </a:bodyPr>
          <a:lstStyle/>
          <a:p>
            <a:pPr indent="-411163" lvl="0" marL="411163" marR="0" rtl="0" algn="ctr">
              <a:spcBef>
                <a:spcPts val="0"/>
              </a:spcBef>
              <a:spcAft>
                <a:spcPts val="0"/>
              </a:spcAft>
              <a:buClr>
                <a:srgbClr val="000000"/>
              </a:buClr>
              <a:buSzPts val="1400"/>
              <a:buFont typeface="Arial"/>
              <a:buNone/>
            </a:pPr>
            <a:r>
              <a:rPr b="1" lang="en-US" sz="1400">
                <a:solidFill>
                  <a:srgbClr val="FFFFFF"/>
                </a:solidFill>
                <a:latin typeface="Arial"/>
                <a:ea typeface="Arial"/>
                <a:cs typeface="Arial"/>
                <a:sym typeface="Arial"/>
              </a:rPr>
              <a:t>New International Version</a:t>
            </a:r>
            <a:endParaRPr b="1" sz="1400">
              <a:solidFill>
                <a:srgbClr val="FFFFFF"/>
              </a:solidFill>
              <a:latin typeface="Arial"/>
              <a:ea typeface="Arial"/>
              <a:cs typeface="Arial"/>
              <a:sym typeface="Arial"/>
            </a:endParaRPr>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5"/>
          <p:cNvSpPr txBox="1"/>
          <p:nvPr/>
        </p:nvSpPr>
        <p:spPr>
          <a:xfrm>
            <a:off x="1295400" y="1447800"/>
            <a:ext cx="9448800" cy="23698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Noto Sans Symbols"/>
              <a:buNone/>
            </a:pPr>
            <a:r>
              <a:rPr baseline="30000" i="1" lang="en-US" sz="3600">
                <a:solidFill>
                  <a:schemeClr val="lt1"/>
                </a:solidFill>
                <a:latin typeface="Arial"/>
                <a:ea typeface="Arial"/>
                <a:cs typeface="Arial"/>
                <a:sym typeface="Arial"/>
              </a:rPr>
              <a:t>15 </a:t>
            </a:r>
            <a:r>
              <a:rPr i="1" lang="en-US" sz="3700">
                <a:solidFill>
                  <a:srgbClr val="F2F2F2"/>
                </a:solidFill>
                <a:latin typeface="Arial"/>
                <a:ea typeface="Arial"/>
                <a:cs typeface="Arial"/>
                <a:sym typeface="Arial"/>
              </a:rPr>
              <a:t>Neither do people light a lamp and put it under a </a:t>
            </a:r>
            <a:r>
              <a:rPr b="1" i="1" lang="en-US" sz="3700">
                <a:solidFill>
                  <a:srgbClr val="FFFF00"/>
                </a:solidFill>
                <a:latin typeface="Arial"/>
                <a:ea typeface="Arial"/>
                <a:cs typeface="Arial"/>
                <a:sym typeface="Arial"/>
              </a:rPr>
              <a:t>bowl</a:t>
            </a:r>
            <a:r>
              <a:rPr i="1" lang="en-US" sz="3700">
                <a:solidFill>
                  <a:srgbClr val="F2F2F2"/>
                </a:solidFill>
                <a:latin typeface="Arial"/>
                <a:ea typeface="Arial"/>
                <a:cs typeface="Arial"/>
                <a:sym typeface="Arial"/>
              </a:rPr>
              <a:t>. Instead they put it </a:t>
            </a:r>
            <a:r>
              <a:rPr b="1" i="1" lang="en-US" sz="3700">
                <a:solidFill>
                  <a:srgbClr val="FFFF00"/>
                </a:solidFill>
                <a:latin typeface="Arial"/>
                <a:ea typeface="Arial"/>
                <a:cs typeface="Arial"/>
                <a:sym typeface="Arial"/>
              </a:rPr>
              <a:t>on</a:t>
            </a:r>
            <a:r>
              <a:rPr i="1" lang="en-US" sz="3700">
                <a:solidFill>
                  <a:srgbClr val="F2F2F2"/>
                </a:solidFill>
                <a:latin typeface="Arial"/>
                <a:ea typeface="Arial"/>
                <a:cs typeface="Arial"/>
                <a:sym typeface="Arial"/>
              </a:rPr>
              <a:t> its </a:t>
            </a:r>
            <a:r>
              <a:rPr b="1" i="1" lang="en-US" sz="3700">
                <a:solidFill>
                  <a:srgbClr val="FFFF00"/>
                </a:solidFill>
                <a:latin typeface="Arial"/>
                <a:ea typeface="Arial"/>
                <a:cs typeface="Arial"/>
                <a:sym typeface="Arial"/>
              </a:rPr>
              <a:t>stand</a:t>
            </a:r>
            <a:r>
              <a:rPr i="1" lang="en-US" sz="3700">
                <a:solidFill>
                  <a:srgbClr val="F2F2F2"/>
                </a:solidFill>
                <a:latin typeface="Arial"/>
                <a:ea typeface="Arial"/>
                <a:cs typeface="Arial"/>
                <a:sym typeface="Arial"/>
              </a:rPr>
              <a:t>, and it </a:t>
            </a:r>
            <a:r>
              <a:rPr b="1" i="1" lang="en-US" sz="3700">
                <a:solidFill>
                  <a:srgbClr val="FFFF00"/>
                </a:solidFill>
                <a:latin typeface="Arial"/>
                <a:ea typeface="Arial"/>
                <a:cs typeface="Arial"/>
                <a:sym typeface="Arial"/>
              </a:rPr>
              <a:t>gives</a:t>
            </a:r>
            <a:r>
              <a:rPr i="1" lang="en-US" sz="3700">
                <a:solidFill>
                  <a:srgbClr val="F2F2F2"/>
                </a:solidFill>
                <a:latin typeface="Arial"/>
                <a:ea typeface="Arial"/>
                <a:cs typeface="Arial"/>
                <a:sym typeface="Arial"/>
              </a:rPr>
              <a:t> light to everyone</a:t>
            </a:r>
            <a:br>
              <a:rPr i="1" lang="en-US" sz="3700">
                <a:solidFill>
                  <a:srgbClr val="F2F2F2"/>
                </a:solidFill>
              </a:rPr>
            </a:br>
            <a:r>
              <a:rPr i="1" lang="en-US" sz="3700">
                <a:solidFill>
                  <a:srgbClr val="F2F2F2"/>
                </a:solidFill>
                <a:latin typeface="Arial"/>
                <a:ea typeface="Arial"/>
                <a:cs typeface="Arial"/>
                <a:sym typeface="Arial"/>
              </a:rPr>
              <a:t>in the house. </a:t>
            </a:r>
            <a:endParaRPr/>
          </a:p>
        </p:txBody>
      </p:sp>
      <p:sp>
        <p:nvSpPr>
          <p:cNvPr id="115" name="Google Shape;115;p5"/>
          <p:cNvSpPr txBox="1"/>
          <p:nvPr/>
        </p:nvSpPr>
        <p:spPr>
          <a:xfrm>
            <a:off x="3771900" y="4876800"/>
            <a:ext cx="4495800" cy="7540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FFF00"/>
                </a:solidFill>
                <a:latin typeface="Arial"/>
                <a:ea typeface="Arial"/>
                <a:cs typeface="Arial"/>
                <a:sym typeface="Arial"/>
              </a:rPr>
              <a:t>Matthew 5:13-16</a:t>
            </a:r>
            <a:endParaRPr/>
          </a:p>
        </p:txBody>
      </p:sp>
      <p:sp>
        <p:nvSpPr>
          <p:cNvPr id="116" name="Google Shape;116;p5"/>
          <p:cNvSpPr/>
          <p:nvPr/>
        </p:nvSpPr>
        <p:spPr>
          <a:xfrm>
            <a:off x="4828608" y="5476964"/>
            <a:ext cx="2382383" cy="307777"/>
          </a:xfrm>
          <a:prstGeom prst="rect">
            <a:avLst/>
          </a:prstGeom>
          <a:noFill/>
          <a:ln>
            <a:noFill/>
          </a:ln>
        </p:spPr>
        <p:txBody>
          <a:bodyPr anchorCtr="0" anchor="t" bIns="45700" lIns="91425" spcFirstLastPara="1" rIns="91425" wrap="square" tIns="45700">
            <a:spAutoFit/>
          </a:bodyPr>
          <a:lstStyle/>
          <a:p>
            <a:pPr indent="-411163" lvl="0" marL="411163" marR="0" rtl="0" algn="ctr">
              <a:spcBef>
                <a:spcPts val="0"/>
              </a:spcBef>
              <a:spcAft>
                <a:spcPts val="0"/>
              </a:spcAft>
              <a:buClr>
                <a:srgbClr val="000000"/>
              </a:buClr>
              <a:buSzPts val="1400"/>
              <a:buFont typeface="Arial"/>
              <a:buNone/>
            </a:pPr>
            <a:r>
              <a:rPr b="1" lang="en-US" sz="1400">
                <a:solidFill>
                  <a:srgbClr val="FFFFFF"/>
                </a:solidFill>
                <a:latin typeface="Arial"/>
                <a:ea typeface="Arial"/>
                <a:cs typeface="Arial"/>
                <a:sym typeface="Arial"/>
              </a:rPr>
              <a:t>New International Version</a:t>
            </a:r>
            <a:endParaRPr b="1" sz="1400">
              <a:solidFill>
                <a:srgbClr val="FFFFFF"/>
              </a:solidFill>
              <a:latin typeface="Arial"/>
              <a:ea typeface="Arial"/>
              <a:cs typeface="Arial"/>
              <a:sym typeface="Arial"/>
            </a:endParaRPr>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6"/>
          <p:cNvSpPr txBox="1"/>
          <p:nvPr/>
        </p:nvSpPr>
        <p:spPr>
          <a:xfrm>
            <a:off x="1295400" y="1447800"/>
            <a:ext cx="9448800" cy="18004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Noto Sans Symbols"/>
              <a:buNone/>
            </a:pPr>
            <a:r>
              <a:rPr baseline="30000" i="1" lang="en-US" sz="3600">
                <a:solidFill>
                  <a:schemeClr val="lt1"/>
                </a:solidFill>
                <a:latin typeface="Arial"/>
                <a:ea typeface="Arial"/>
                <a:cs typeface="Arial"/>
                <a:sym typeface="Arial"/>
              </a:rPr>
              <a:t>16</a:t>
            </a:r>
            <a:r>
              <a:rPr baseline="30000" i="1" lang="en-US" sz="3600">
                <a:solidFill>
                  <a:schemeClr val="lt1"/>
                </a:solidFill>
                <a:latin typeface="Libre Franklin"/>
                <a:ea typeface="Libre Franklin"/>
                <a:cs typeface="Libre Franklin"/>
                <a:sym typeface="Libre Franklin"/>
              </a:rPr>
              <a:t> </a:t>
            </a:r>
            <a:r>
              <a:rPr i="1" lang="en-US" sz="3700">
                <a:solidFill>
                  <a:srgbClr val="F2F2F2"/>
                </a:solidFill>
                <a:latin typeface="Arial"/>
                <a:ea typeface="Arial"/>
                <a:cs typeface="Arial"/>
                <a:sym typeface="Arial"/>
              </a:rPr>
              <a:t>In the same way, let your light shine before men, that they may see your good deeds and praise your father in heaven.”</a:t>
            </a:r>
            <a:endParaRPr/>
          </a:p>
        </p:txBody>
      </p:sp>
      <p:sp>
        <p:nvSpPr>
          <p:cNvPr id="122" name="Google Shape;122;p6"/>
          <p:cNvSpPr txBox="1"/>
          <p:nvPr/>
        </p:nvSpPr>
        <p:spPr>
          <a:xfrm>
            <a:off x="3771900" y="4876800"/>
            <a:ext cx="4495800" cy="7540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FFF00"/>
                </a:solidFill>
                <a:latin typeface="Arial"/>
                <a:ea typeface="Arial"/>
                <a:cs typeface="Arial"/>
                <a:sym typeface="Arial"/>
              </a:rPr>
              <a:t>Matthew 5:13-16</a:t>
            </a:r>
            <a:endParaRPr/>
          </a:p>
        </p:txBody>
      </p:sp>
      <p:sp>
        <p:nvSpPr>
          <p:cNvPr id="123" name="Google Shape;123;p6"/>
          <p:cNvSpPr/>
          <p:nvPr/>
        </p:nvSpPr>
        <p:spPr>
          <a:xfrm>
            <a:off x="4828608" y="5476964"/>
            <a:ext cx="2382383" cy="307777"/>
          </a:xfrm>
          <a:prstGeom prst="rect">
            <a:avLst/>
          </a:prstGeom>
          <a:noFill/>
          <a:ln>
            <a:noFill/>
          </a:ln>
        </p:spPr>
        <p:txBody>
          <a:bodyPr anchorCtr="0" anchor="t" bIns="45700" lIns="91425" spcFirstLastPara="1" rIns="91425" wrap="square" tIns="45700">
            <a:spAutoFit/>
          </a:bodyPr>
          <a:lstStyle/>
          <a:p>
            <a:pPr indent="-411163" lvl="0" marL="411163" marR="0" rtl="0" algn="ctr">
              <a:spcBef>
                <a:spcPts val="0"/>
              </a:spcBef>
              <a:spcAft>
                <a:spcPts val="0"/>
              </a:spcAft>
              <a:buClr>
                <a:srgbClr val="000000"/>
              </a:buClr>
              <a:buSzPts val="1400"/>
              <a:buFont typeface="Arial"/>
              <a:buNone/>
            </a:pPr>
            <a:r>
              <a:rPr b="1" lang="en-US" sz="1400">
                <a:solidFill>
                  <a:srgbClr val="FFFFFF"/>
                </a:solidFill>
                <a:latin typeface="Arial"/>
                <a:ea typeface="Arial"/>
                <a:cs typeface="Arial"/>
                <a:sym typeface="Arial"/>
              </a:rPr>
              <a:t>New International Version</a:t>
            </a:r>
            <a:endParaRPr b="1" sz="1400">
              <a:solidFill>
                <a:srgbClr val="FFFFFF"/>
              </a:solidFill>
              <a:latin typeface="Arial"/>
              <a:ea typeface="Arial"/>
              <a:cs typeface="Arial"/>
              <a:sym typeface="Arial"/>
            </a:endParaRPr>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 name="Shape 127"/>
        <p:cNvGrpSpPr/>
        <p:nvPr/>
      </p:nvGrpSpPr>
      <p:grpSpPr>
        <a:xfrm>
          <a:off x="0" y="0"/>
          <a:ext cx="0" cy="0"/>
          <a:chOff x="0" y="0"/>
          <a:chExt cx="0" cy="0"/>
        </a:xfrm>
      </p:grpSpPr>
      <p:sp>
        <p:nvSpPr>
          <p:cNvPr id="128" name="Google Shape;128;p7"/>
          <p:cNvSpPr txBox="1"/>
          <p:nvPr/>
        </p:nvSpPr>
        <p:spPr>
          <a:xfrm>
            <a:off x="381000" y="457200"/>
            <a:ext cx="11125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4000"/>
              <a:buFont typeface="Noto Sans Symbols"/>
              <a:buNone/>
            </a:pPr>
            <a:r>
              <a:rPr b="1" lang="en-US" sz="4000">
                <a:solidFill>
                  <a:srgbClr val="0C0C0C"/>
                </a:solidFill>
                <a:latin typeface="Arial"/>
                <a:ea typeface="Arial"/>
                <a:cs typeface="Arial"/>
                <a:sym typeface="Arial"/>
              </a:rPr>
              <a:t>PROPERTIES OF SALT</a:t>
            </a:r>
            <a:endParaRPr/>
          </a:p>
        </p:txBody>
      </p:sp>
      <p:sp>
        <p:nvSpPr>
          <p:cNvPr id="129" name="Google Shape;129;p7"/>
          <p:cNvSpPr txBox="1"/>
          <p:nvPr/>
        </p:nvSpPr>
        <p:spPr>
          <a:xfrm>
            <a:off x="381000" y="1447800"/>
            <a:ext cx="10668000" cy="707886"/>
          </a:xfrm>
          <a:prstGeom prst="rect">
            <a:avLst/>
          </a:prstGeom>
          <a:noFill/>
          <a:ln>
            <a:noFill/>
          </a:ln>
        </p:spPr>
        <p:txBody>
          <a:bodyPr anchorCtr="0" anchor="t" bIns="45700" lIns="91425" spcFirstLastPara="1" rIns="91425" wrap="square" tIns="45700">
            <a:spAutoFit/>
          </a:bodyPr>
          <a:lstStyle/>
          <a:p>
            <a:pPr indent="-457200" lvl="1" marL="457200" marR="0" rtl="0" algn="l">
              <a:spcBef>
                <a:spcPts val="0"/>
              </a:spcBef>
              <a:spcAft>
                <a:spcPts val="0"/>
              </a:spcAft>
              <a:buClr>
                <a:schemeClr val="lt1"/>
              </a:buClr>
              <a:buSzPts val="4000"/>
              <a:buFont typeface="Arial"/>
              <a:buChar char="•"/>
            </a:pPr>
            <a:r>
              <a:rPr b="1" i="0" lang="en-US" sz="4000" u="none" cap="none" strike="noStrike">
                <a:solidFill>
                  <a:schemeClr val="lt1"/>
                </a:solidFill>
                <a:latin typeface="Arial"/>
                <a:ea typeface="Arial"/>
                <a:cs typeface="Arial"/>
                <a:sym typeface="Arial"/>
              </a:rPr>
              <a:t>PRESERVATIVE</a:t>
            </a:r>
            <a:endParaRPr/>
          </a:p>
        </p:txBody>
      </p:sp>
      <p:sp>
        <p:nvSpPr>
          <p:cNvPr id="130" name="Google Shape;130;p7"/>
          <p:cNvSpPr/>
          <p:nvPr/>
        </p:nvSpPr>
        <p:spPr>
          <a:xfrm>
            <a:off x="1295400" y="2438400"/>
            <a:ext cx="10058400" cy="1938992"/>
          </a:xfrm>
          <a:prstGeom prst="rect">
            <a:avLst/>
          </a:prstGeom>
          <a:noFill/>
          <a:ln>
            <a:noFill/>
          </a:ln>
        </p:spPr>
        <p:txBody>
          <a:bodyPr anchorCtr="0" anchor="t" bIns="45700" lIns="91425" spcFirstLastPara="1" rIns="91425" wrap="square" tIns="45700">
            <a:spAutoFit/>
          </a:bodyPr>
          <a:lstStyle/>
          <a:p>
            <a:pPr indent="-571500" lvl="1" marL="571500" marR="0" rtl="0" algn="l">
              <a:spcBef>
                <a:spcPts val="0"/>
              </a:spcBef>
              <a:spcAft>
                <a:spcPts val="0"/>
              </a:spcAft>
              <a:buClr>
                <a:schemeClr val="lt1"/>
              </a:buClr>
              <a:buSzPts val="4000"/>
              <a:buFont typeface="Noto Sans Symbols"/>
              <a:buChar char="▪"/>
            </a:pPr>
            <a:r>
              <a:rPr b="0" i="0" lang="en-US" sz="4000" u="none" cap="none" strike="noStrike">
                <a:solidFill>
                  <a:schemeClr val="lt1"/>
                </a:solidFill>
                <a:latin typeface="Arial"/>
                <a:ea typeface="Arial"/>
                <a:cs typeface="Arial"/>
                <a:sym typeface="Arial"/>
              </a:rPr>
              <a:t>to prevent decay</a:t>
            </a:r>
            <a:endParaRPr/>
          </a:p>
          <a:p>
            <a:pPr indent="-571500" lvl="1" marL="571500" marR="0" rtl="0" algn="l">
              <a:spcBef>
                <a:spcPts val="0"/>
              </a:spcBef>
              <a:spcAft>
                <a:spcPts val="0"/>
              </a:spcAft>
              <a:buClr>
                <a:schemeClr val="lt1"/>
              </a:buClr>
              <a:buSzPts val="4000"/>
              <a:buFont typeface="Noto Sans Symbols"/>
              <a:buChar char="▪"/>
            </a:pPr>
            <a:r>
              <a:rPr b="0" i="0" lang="en-US" sz="4000" u="none" cap="none" strike="noStrike">
                <a:solidFill>
                  <a:schemeClr val="lt1"/>
                </a:solidFill>
                <a:latin typeface="Arial"/>
                <a:ea typeface="Arial"/>
                <a:cs typeface="Arial"/>
                <a:sym typeface="Arial"/>
              </a:rPr>
              <a:t>A disciple can </a:t>
            </a:r>
            <a:r>
              <a:rPr b="1" i="0" lang="en-US" sz="4000" u="none" cap="none" strike="noStrike">
                <a:solidFill>
                  <a:srgbClr val="FFFF00"/>
                </a:solidFill>
                <a:latin typeface="Arial"/>
                <a:ea typeface="Arial"/>
                <a:cs typeface="Arial"/>
                <a:sym typeface="Arial"/>
              </a:rPr>
              <a:t>retard</a:t>
            </a:r>
            <a:r>
              <a:rPr b="0" i="0" lang="en-US" sz="4000" u="none" cap="none" strike="noStrike">
                <a:solidFill>
                  <a:schemeClr val="lt1"/>
                </a:solidFill>
                <a:latin typeface="Arial"/>
                <a:ea typeface="Arial"/>
                <a:cs typeface="Arial"/>
                <a:sym typeface="Arial"/>
              </a:rPr>
              <a:t> the corruption of this world.</a:t>
            </a:r>
            <a:endParaRPr b="0" i="0" sz="40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500"/>
                                        <p:tgtEl>
                                          <p:spTgt spid="129">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sp>
        <p:nvSpPr>
          <p:cNvPr id="135" name="Google Shape;135;p8"/>
          <p:cNvSpPr txBox="1"/>
          <p:nvPr/>
        </p:nvSpPr>
        <p:spPr>
          <a:xfrm>
            <a:off x="381000" y="1447800"/>
            <a:ext cx="10668000" cy="1323439"/>
          </a:xfrm>
          <a:prstGeom prst="rect">
            <a:avLst/>
          </a:prstGeom>
          <a:noFill/>
          <a:ln>
            <a:noFill/>
          </a:ln>
        </p:spPr>
        <p:txBody>
          <a:bodyPr anchorCtr="0" anchor="t" bIns="45700" lIns="91425" spcFirstLastPara="1" rIns="91425" wrap="square" tIns="45700">
            <a:spAutoFit/>
          </a:bodyPr>
          <a:lstStyle/>
          <a:p>
            <a:pPr indent="-457200" lvl="1" marL="457200" marR="0" rtl="0" algn="l">
              <a:spcBef>
                <a:spcPts val="0"/>
              </a:spcBef>
              <a:spcAft>
                <a:spcPts val="0"/>
              </a:spcAft>
              <a:buClr>
                <a:schemeClr val="lt1"/>
              </a:buClr>
              <a:buSzPts val="4000"/>
              <a:buFont typeface="Arial"/>
              <a:buChar char="•"/>
            </a:pPr>
            <a:r>
              <a:rPr b="1" i="0" lang="en-US" sz="4000" u="none" cap="none" strike="noStrike">
                <a:solidFill>
                  <a:schemeClr val="lt1"/>
                </a:solidFill>
                <a:latin typeface="Arial"/>
                <a:ea typeface="Arial"/>
                <a:cs typeface="Arial"/>
                <a:sym typeface="Arial"/>
              </a:rPr>
              <a:t>SEASONING</a:t>
            </a:r>
            <a:endParaRPr/>
          </a:p>
          <a:p>
            <a:pPr indent="-457200" lvl="1" marL="457200" marR="0" rtl="0" algn="l">
              <a:spcBef>
                <a:spcPts val="0"/>
              </a:spcBef>
              <a:spcAft>
                <a:spcPts val="0"/>
              </a:spcAft>
              <a:buNone/>
            </a:pPr>
            <a:r>
              <a:rPr b="0" i="0" lang="en-US" sz="4000" u="none" cap="none" strike="noStrike">
                <a:solidFill>
                  <a:schemeClr val="lt1"/>
                </a:solidFill>
                <a:latin typeface="Arial"/>
                <a:ea typeface="Arial"/>
                <a:cs typeface="Arial"/>
                <a:sym typeface="Arial"/>
              </a:rPr>
              <a:t>			</a:t>
            </a:r>
            <a:endParaRPr b="0" i="0" sz="4000" u="none" cap="none" strike="noStrike">
              <a:solidFill>
                <a:schemeClr val="lt1"/>
              </a:solidFill>
              <a:latin typeface="Arial"/>
              <a:ea typeface="Arial"/>
              <a:cs typeface="Arial"/>
              <a:sym typeface="Arial"/>
            </a:endParaRPr>
          </a:p>
        </p:txBody>
      </p:sp>
      <p:sp>
        <p:nvSpPr>
          <p:cNvPr id="136" name="Google Shape;136;p8"/>
          <p:cNvSpPr/>
          <p:nvPr/>
        </p:nvSpPr>
        <p:spPr>
          <a:xfrm>
            <a:off x="1295400" y="2438400"/>
            <a:ext cx="10058400" cy="1938992"/>
          </a:xfrm>
          <a:prstGeom prst="rect">
            <a:avLst/>
          </a:prstGeom>
          <a:noFill/>
          <a:ln>
            <a:noFill/>
          </a:ln>
        </p:spPr>
        <p:txBody>
          <a:bodyPr anchorCtr="0" anchor="t" bIns="45700" lIns="91425" spcFirstLastPara="1" rIns="91425" wrap="square" tIns="45700">
            <a:spAutoFit/>
          </a:bodyPr>
          <a:lstStyle/>
          <a:p>
            <a:pPr indent="-571500" lvl="1" marL="571500" marR="0" rtl="0" algn="l">
              <a:spcBef>
                <a:spcPts val="0"/>
              </a:spcBef>
              <a:spcAft>
                <a:spcPts val="0"/>
              </a:spcAft>
              <a:buClr>
                <a:schemeClr val="lt1"/>
              </a:buClr>
              <a:buSzPts val="4000"/>
              <a:buFont typeface="Noto Sans Symbols"/>
              <a:buChar char="▪"/>
            </a:pPr>
            <a:r>
              <a:rPr b="0" i="0" lang="en-US" sz="4000" u="none" cap="none" strike="noStrike">
                <a:solidFill>
                  <a:schemeClr val="lt1"/>
                </a:solidFill>
                <a:latin typeface="Arial"/>
                <a:ea typeface="Arial"/>
                <a:cs typeface="Arial"/>
                <a:sym typeface="Arial"/>
              </a:rPr>
              <a:t>to give flavor</a:t>
            </a:r>
            <a:endParaRPr/>
          </a:p>
          <a:p>
            <a:pPr indent="-571500" lvl="1" marL="571500" marR="0" rtl="0" algn="l">
              <a:spcBef>
                <a:spcPts val="0"/>
              </a:spcBef>
              <a:spcAft>
                <a:spcPts val="0"/>
              </a:spcAft>
              <a:buClr>
                <a:schemeClr val="lt1"/>
              </a:buClr>
              <a:buSzPts val="4000"/>
              <a:buFont typeface="Noto Sans Symbols"/>
              <a:buChar char="▪"/>
            </a:pPr>
            <a:r>
              <a:rPr b="0" i="0" lang="en-US" sz="4000" u="none" cap="none" strike="noStrike">
                <a:solidFill>
                  <a:schemeClr val="lt1"/>
                </a:solidFill>
                <a:latin typeface="Arial"/>
                <a:ea typeface="Arial"/>
                <a:cs typeface="Arial"/>
                <a:sym typeface="Arial"/>
              </a:rPr>
              <a:t>A disciple has a powerful </a:t>
            </a:r>
            <a:br>
              <a:rPr b="0" i="0" lang="en-US" sz="4000" u="none" cap="none" strike="noStrike">
                <a:solidFill>
                  <a:schemeClr val="lt1"/>
                </a:solidFill>
                <a:latin typeface="Arial"/>
                <a:ea typeface="Arial"/>
                <a:cs typeface="Arial"/>
                <a:sym typeface="Arial"/>
              </a:rPr>
            </a:br>
            <a:r>
              <a:rPr b="1" i="0" lang="en-US" sz="4000" u="none" cap="none" strike="noStrike">
                <a:solidFill>
                  <a:srgbClr val="FFFF00"/>
                </a:solidFill>
                <a:latin typeface="Arial"/>
                <a:ea typeface="Arial"/>
                <a:cs typeface="Arial"/>
                <a:sym typeface="Arial"/>
              </a:rPr>
              <a:t>effect</a:t>
            </a:r>
            <a:r>
              <a:rPr b="0" i="0" lang="en-US" sz="4000" u="none" cap="none" strike="noStrike">
                <a:solidFill>
                  <a:schemeClr val="lt1"/>
                </a:solidFill>
                <a:latin typeface="Arial"/>
                <a:ea typeface="Arial"/>
                <a:cs typeface="Arial"/>
                <a:sym typeface="Arial"/>
              </a:rPr>
              <a:t> in this world.</a:t>
            </a:r>
            <a:endParaRPr/>
          </a:p>
        </p:txBody>
      </p:sp>
      <p:sp>
        <p:nvSpPr>
          <p:cNvPr id="137" name="Google Shape;137;p8"/>
          <p:cNvSpPr txBox="1"/>
          <p:nvPr/>
        </p:nvSpPr>
        <p:spPr>
          <a:xfrm>
            <a:off x="381000" y="457200"/>
            <a:ext cx="11125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4000"/>
              <a:buFont typeface="Noto Sans Symbols"/>
              <a:buNone/>
            </a:pPr>
            <a:r>
              <a:rPr b="1" lang="en-US" sz="4000">
                <a:solidFill>
                  <a:srgbClr val="0C0C0C"/>
                </a:solidFill>
                <a:latin typeface="Arial"/>
                <a:ea typeface="Arial"/>
                <a:cs typeface="Arial"/>
                <a:sym typeface="Arial"/>
              </a:rPr>
              <a:t>PROPERTIES OF SALT</a:t>
            </a:r>
            <a:endParaRPr/>
          </a:p>
        </p:txBody>
      </p:sp>
      <p:pic>
        <p:nvPicPr>
          <p:cNvPr id="138" name="Google Shape;138;p8"/>
          <p:cNvPicPr preferRelativeResize="0"/>
          <p:nvPr/>
        </p:nvPicPr>
        <p:blipFill rotWithShape="1">
          <a:blip r:embed="rId3">
            <a:alphaModFix/>
          </a:blip>
          <a:srcRect b="0" l="13443" r="12487" t="0"/>
          <a:stretch/>
        </p:blipFill>
        <p:spPr>
          <a:xfrm>
            <a:off x="8091700" y="2438400"/>
            <a:ext cx="2866575" cy="3869950"/>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500"/>
                                        <p:tgtEl>
                                          <p:spTgt spid="135">
                                            <p:txEl>
                                              <p:pRg end="1" st="1"/>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2" name="Shape 142"/>
        <p:cNvGrpSpPr/>
        <p:nvPr/>
      </p:nvGrpSpPr>
      <p:grpSpPr>
        <a:xfrm>
          <a:off x="0" y="0"/>
          <a:ext cx="0" cy="0"/>
          <a:chOff x="0" y="0"/>
          <a:chExt cx="0" cy="0"/>
        </a:xfrm>
      </p:grpSpPr>
      <p:sp>
        <p:nvSpPr>
          <p:cNvPr id="143" name="Google Shape;143;p9"/>
          <p:cNvSpPr txBox="1"/>
          <p:nvPr/>
        </p:nvSpPr>
        <p:spPr>
          <a:xfrm>
            <a:off x="381000" y="1447800"/>
            <a:ext cx="10668000" cy="707886"/>
          </a:xfrm>
          <a:prstGeom prst="rect">
            <a:avLst/>
          </a:prstGeom>
          <a:noFill/>
          <a:ln>
            <a:noFill/>
          </a:ln>
        </p:spPr>
        <p:txBody>
          <a:bodyPr anchorCtr="0" anchor="t" bIns="45700" lIns="91425" spcFirstLastPara="1" rIns="91425" wrap="square" tIns="45700">
            <a:spAutoFit/>
          </a:bodyPr>
          <a:lstStyle/>
          <a:p>
            <a:pPr indent="-457200" lvl="1" marL="457200" marR="0" rtl="0" algn="l">
              <a:spcBef>
                <a:spcPts val="0"/>
              </a:spcBef>
              <a:spcAft>
                <a:spcPts val="0"/>
              </a:spcAft>
              <a:buClr>
                <a:schemeClr val="lt1"/>
              </a:buClr>
              <a:buSzPts val="4000"/>
              <a:buFont typeface="Arial"/>
              <a:buChar char="•"/>
            </a:pPr>
            <a:r>
              <a:rPr b="1" i="0" lang="en-US" sz="4000" u="none" cap="none" strike="noStrike">
                <a:solidFill>
                  <a:schemeClr val="lt1"/>
                </a:solidFill>
                <a:latin typeface="Arial"/>
                <a:ea typeface="Arial"/>
                <a:cs typeface="Arial"/>
                <a:sym typeface="Arial"/>
              </a:rPr>
              <a:t>ANTISEPTIC	</a:t>
            </a:r>
            <a:r>
              <a:rPr b="0" i="0" lang="en-US" sz="4000" u="none" cap="none" strike="noStrike">
                <a:solidFill>
                  <a:schemeClr val="lt1"/>
                </a:solidFill>
                <a:latin typeface="Arial"/>
                <a:ea typeface="Arial"/>
                <a:cs typeface="Arial"/>
                <a:sym typeface="Arial"/>
              </a:rPr>
              <a:t>		</a:t>
            </a:r>
            <a:endParaRPr b="0" i="0" sz="4000" u="none" cap="none" strike="noStrike">
              <a:solidFill>
                <a:schemeClr val="lt1"/>
              </a:solidFill>
              <a:latin typeface="Arial"/>
              <a:ea typeface="Arial"/>
              <a:cs typeface="Arial"/>
              <a:sym typeface="Arial"/>
            </a:endParaRPr>
          </a:p>
        </p:txBody>
      </p:sp>
      <p:sp>
        <p:nvSpPr>
          <p:cNvPr id="144" name="Google Shape;144;p9"/>
          <p:cNvSpPr/>
          <p:nvPr/>
        </p:nvSpPr>
        <p:spPr>
          <a:xfrm>
            <a:off x="1295400" y="2438400"/>
            <a:ext cx="10058400" cy="1938992"/>
          </a:xfrm>
          <a:prstGeom prst="rect">
            <a:avLst/>
          </a:prstGeom>
          <a:noFill/>
          <a:ln>
            <a:noFill/>
          </a:ln>
        </p:spPr>
        <p:txBody>
          <a:bodyPr anchorCtr="0" anchor="t" bIns="45700" lIns="91425" spcFirstLastPara="1" rIns="91425" wrap="square" tIns="45700">
            <a:spAutoFit/>
          </a:bodyPr>
          <a:lstStyle/>
          <a:p>
            <a:pPr indent="-482600" lvl="1" marL="914400" rtl="0" algn="l">
              <a:lnSpc>
                <a:spcPct val="115000"/>
              </a:lnSpc>
              <a:spcBef>
                <a:spcPts val="0"/>
              </a:spcBef>
              <a:spcAft>
                <a:spcPts val="0"/>
              </a:spcAft>
              <a:buClr>
                <a:schemeClr val="lt1"/>
              </a:buClr>
              <a:buSzPts val="4000"/>
              <a:buFont typeface="Noto Sans Symbols"/>
              <a:buChar char="▪"/>
            </a:pPr>
            <a:r>
              <a:rPr lang="en-US" sz="4000">
                <a:solidFill>
                  <a:srgbClr val="FFFFFF"/>
                </a:solidFill>
              </a:rPr>
              <a:t>to help </a:t>
            </a:r>
            <a:r>
              <a:rPr lang="en-US" sz="4000">
                <a:solidFill>
                  <a:srgbClr val="FFFF00"/>
                </a:solidFill>
              </a:rPr>
              <a:t>purify</a:t>
            </a:r>
            <a:endParaRPr sz="4000">
              <a:solidFill>
                <a:srgbClr val="FFFF00"/>
              </a:solidFill>
            </a:endParaRPr>
          </a:p>
          <a:p>
            <a:pPr indent="-482600" lvl="1" marL="914400" rtl="0" algn="l">
              <a:lnSpc>
                <a:spcPct val="115000"/>
              </a:lnSpc>
              <a:spcBef>
                <a:spcPts val="0"/>
              </a:spcBef>
              <a:spcAft>
                <a:spcPts val="0"/>
              </a:spcAft>
              <a:buClr>
                <a:schemeClr val="lt1"/>
              </a:buClr>
              <a:buSzPts val="4000"/>
              <a:buFont typeface="Noto Sans Symbols"/>
              <a:buChar char="▪"/>
            </a:pPr>
            <a:r>
              <a:rPr lang="en-US" sz="4000">
                <a:solidFill>
                  <a:srgbClr val="FFFFFF"/>
                </a:solidFill>
              </a:rPr>
              <a:t>to </a:t>
            </a:r>
            <a:r>
              <a:rPr lang="en-US" sz="4000">
                <a:solidFill>
                  <a:srgbClr val="FFFF00"/>
                </a:solidFill>
              </a:rPr>
              <a:t>intercede</a:t>
            </a:r>
            <a:r>
              <a:rPr lang="en-US" sz="4000">
                <a:solidFill>
                  <a:srgbClr val="FFFFFF"/>
                </a:solidFill>
              </a:rPr>
              <a:t> on behalf</a:t>
            </a:r>
            <a:br>
              <a:rPr lang="en-US" sz="4000">
                <a:solidFill>
                  <a:srgbClr val="FFFFFF"/>
                </a:solidFill>
              </a:rPr>
            </a:br>
            <a:r>
              <a:rPr lang="en-US" sz="4000">
                <a:solidFill>
                  <a:srgbClr val="FFFFFF"/>
                </a:solidFill>
              </a:rPr>
              <a:t>of other people</a:t>
            </a:r>
            <a:endParaRPr sz="4000">
              <a:solidFill>
                <a:schemeClr val="lt1"/>
              </a:solidFill>
            </a:endParaRPr>
          </a:p>
        </p:txBody>
      </p:sp>
      <p:sp>
        <p:nvSpPr>
          <p:cNvPr id="145" name="Google Shape;145;p9"/>
          <p:cNvSpPr txBox="1"/>
          <p:nvPr/>
        </p:nvSpPr>
        <p:spPr>
          <a:xfrm>
            <a:off x="381000" y="457200"/>
            <a:ext cx="11125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C0C0C"/>
              </a:buClr>
              <a:buSzPts val="4000"/>
              <a:buFont typeface="Noto Sans Symbols"/>
              <a:buNone/>
            </a:pPr>
            <a:r>
              <a:rPr b="1" lang="en-US" sz="4000">
                <a:solidFill>
                  <a:srgbClr val="0C0C0C"/>
                </a:solidFill>
                <a:latin typeface="Arial"/>
                <a:ea typeface="Arial"/>
                <a:cs typeface="Arial"/>
                <a:sym typeface="Arial"/>
              </a:rPr>
              <a:t>PROPERTIES OF SALT</a:t>
            </a:r>
            <a:endParaRPr/>
          </a:p>
        </p:txBody>
      </p:sp>
      <p:pic>
        <p:nvPicPr>
          <p:cNvPr id="146" name="Google Shape;146;p9"/>
          <p:cNvPicPr preferRelativeResize="0"/>
          <p:nvPr/>
        </p:nvPicPr>
        <p:blipFill>
          <a:blip r:embed="rId3">
            <a:alphaModFix/>
          </a:blip>
          <a:stretch>
            <a:fillRect/>
          </a:stretch>
        </p:blipFill>
        <p:spPr>
          <a:xfrm>
            <a:off x="7863125" y="2438403"/>
            <a:ext cx="3031674" cy="3031676"/>
          </a:xfrm>
          <a:prstGeom prst="rect">
            <a:avLst/>
          </a:prstGeom>
          <a:noFill/>
          <a:ln>
            <a:noFill/>
          </a:ln>
        </p:spPr>
      </p:pic>
    </p:spTree>
  </p:cSld>
  <p:clrMapOvr>
    <a:masterClrMapping/>
  </p:clrMapOvr>
  <mc:AlternateContent>
    <mc:Choice Requires="p14">
      <p:transition p14:dur="40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2007-05-11T08:03:15Z</dcterms:created>
  <dc:creator>msd</dc:creator>
</cp:coreProperties>
</file>