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57" r:id="rId2"/>
  </p:sldMasterIdLst>
  <p:notesMasterIdLst>
    <p:notesMasterId r:id="rId30"/>
  </p:notesMasterIdLst>
  <p:sldIdLst>
    <p:sldId id="312" r:id="rId3"/>
    <p:sldId id="311" r:id="rId4"/>
    <p:sldId id="313" r:id="rId5"/>
    <p:sldId id="314" r:id="rId6"/>
    <p:sldId id="307" r:id="rId7"/>
    <p:sldId id="309" r:id="rId8"/>
    <p:sldId id="283" r:id="rId9"/>
    <p:sldId id="284" r:id="rId10"/>
    <p:sldId id="285" r:id="rId11"/>
    <p:sldId id="286" r:id="rId12"/>
    <p:sldId id="288" r:id="rId13"/>
    <p:sldId id="287" r:id="rId14"/>
    <p:sldId id="289" r:id="rId15"/>
    <p:sldId id="306" r:id="rId16"/>
    <p:sldId id="262" r:id="rId17"/>
    <p:sldId id="291" r:id="rId18"/>
    <p:sldId id="293" r:id="rId19"/>
    <p:sldId id="292" r:id="rId20"/>
    <p:sldId id="315" r:id="rId21"/>
    <p:sldId id="295" r:id="rId22"/>
    <p:sldId id="296" r:id="rId23"/>
    <p:sldId id="297" r:id="rId24"/>
    <p:sldId id="298" r:id="rId25"/>
    <p:sldId id="299" r:id="rId26"/>
    <p:sldId id="300" r:id="rId27"/>
    <p:sldId id="301" r:id="rId28"/>
    <p:sldId id="303" r:id="rId2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720" userDrawn="1">
          <p15:clr>
            <a:srgbClr val="A4A3A4"/>
          </p15:clr>
        </p15:guide>
        <p15:guide id="2" pos="336" userDrawn="1">
          <p15:clr>
            <a:srgbClr val="A4A3A4"/>
          </p15:clr>
        </p15:guide>
        <p15:guide id="3" orient="horz" pos="1248" userDrawn="1">
          <p15:clr>
            <a:srgbClr val="A4A3A4"/>
          </p15:clr>
        </p15:guide>
        <p15:guide id="4" pos="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E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8"/>
    <p:restoredTop sz="94668"/>
  </p:normalViewPr>
  <p:slideViewPr>
    <p:cSldViewPr>
      <p:cViewPr varScale="1">
        <p:scale>
          <a:sx n="136" d="100"/>
          <a:sy n="136" d="100"/>
        </p:scale>
        <p:origin x="808" y="184"/>
      </p:cViewPr>
      <p:guideLst>
        <p:guide orient="horz" pos="720"/>
        <p:guide pos="336"/>
        <p:guide orient="horz" pos="1248"/>
        <p:guide pos="67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BAF5F3-D7A2-1C43-A998-04FF621C26F2}" type="datetimeFigureOut">
              <a:rPr lang="en-US" smtClean="0"/>
              <a:t>1/30/18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54A401-8626-4442-9807-6BF5769A8D21}" type="slidenum">
              <a:rPr lang="en-US" smtClean="0"/>
              <a:t>‹#›</a:t>
            </a:fld>
            <a:endParaRPr lang="en-US"/>
          </a:p>
        </p:txBody>
      </p:sp>
    </p:spTree>
    <p:extLst>
      <p:ext uri="{BB962C8B-B14F-4D97-AF65-F5344CB8AC3E}">
        <p14:creationId xmlns:p14="http://schemas.microsoft.com/office/powerpoint/2010/main" val="293782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54A401-8626-4442-9807-6BF5769A8D21}" type="slidenum">
              <a:rPr lang="en-US" smtClean="0"/>
              <a:t>3</a:t>
            </a:fld>
            <a:endParaRPr lang="en-US"/>
          </a:p>
        </p:txBody>
      </p:sp>
    </p:spTree>
    <p:extLst>
      <p:ext uri="{BB962C8B-B14F-4D97-AF65-F5344CB8AC3E}">
        <p14:creationId xmlns:p14="http://schemas.microsoft.com/office/powerpoint/2010/main" val="3042357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a:extLst>
              <a:ext uri="{FF2B5EF4-FFF2-40B4-BE49-F238E27FC236}">
                <a16:creationId xmlns:a16="http://schemas.microsoft.com/office/drawing/2014/main" id="{BD987008-DFCB-4DBA-9E51-6DBF9A967C52}"/>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4448ADF4-31A9-4B56-8F2D-F10BE6364E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51E30998-28B6-48E8-8B07-99A750E490FC}"/>
              </a:ext>
            </a:extLst>
          </p:cNvPr>
          <p:cNvSpPr>
            <a:spLocks noGrp="1"/>
          </p:cNvSpPr>
          <p:nvPr>
            <p:ph type="sldNum" sz="quarter" idx="12"/>
          </p:nvPr>
        </p:nvSpPr>
        <p:spPr/>
        <p:txBody>
          <a:bodyPr/>
          <a:lstStyle>
            <a:lvl1pPr>
              <a:defRPr/>
            </a:lvl1pPr>
          </a:lstStyle>
          <a:p>
            <a:fld id="{24D0CAC6-F1B2-4D6E-85DF-28F164D3C810}" type="slidenum">
              <a:rPr lang="en-US" altLang="en-US"/>
              <a:pPr/>
              <a:t>‹#›</a:t>
            </a:fld>
            <a:endParaRPr lang="en-US" altLang="en-US"/>
          </a:p>
        </p:txBody>
      </p:sp>
    </p:spTree>
    <p:extLst>
      <p:ext uri="{BB962C8B-B14F-4D97-AF65-F5344CB8AC3E}">
        <p14:creationId xmlns:p14="http://schemas.microsoft.com/office/powerpoint/2010/main" val="292152521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4F85B5D0-470F-4535-AC1D-A6B988EC8B93}"/>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81BA33CB-92CE-4333-BC84-D9999ABB3C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0E8C7CBF-098E-4734-996C-C2BF336E5C1C}"/>
              </a:ext>
            </a:extLst>
          </p:cNvPr>
          <p:cNvSpPr>
            <a:spLocks noGrp="1"/>
          </p:cNvSpPr>
          <p:nvPr>
            <p:ph type="sldNum" sz="quarter" idx="12"/>
          </p:nvPr>
        </p:nvSpPr>
        <p:spPr/>
        <p:txBody>
          <a:bodyPr/>
          <a:lstStyle>
            <a:lvl1pPr>
              <a:defRPr/>
            </a:lvl1pPr>
          </a:lstStyle>
          <a:p>
            <a:fld id="{D54B893A-946A-418F-BAC9-2F75C3FB859F}" type="slidenum">
              <a:rPr lang="en-US" altLang="en-US"/>
              <a:pPr/>
              <a:t>‹#›</a:t>
            </a:fld>
            <a:endParaRPr lang="en-US" altLang="en-US"/>
          </a:p>
        </p:txBody>
      </p:sp>
    </p:spTree>
    <p:extLst>
      <p:ext uri="{BB962C8B-B14F-4D97-AF65-F5344CB8AC3E}">
        <p14:creationId xmlns:p14="http://schemas.microsoft.com/office/powerpoint/2010/main" val="326219619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62AD9DCF-B39E-4A6C-A37C-94A5168AEE38}"/>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A3B70789-1AE9-48E8-855E-1AC5EE5E49E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D58B10B5-9569-442B-9182-D1A3AF62B67C}"/>
              </a:ext>
            </a:extLst>
          </p:cNvPr>
          <p:cNvSpPr>
            <a:spLocks noGrp="1"/>
          </p:cNvSpPr>
          <p:nvPr>
            <p:ph type="sldNum" sz="quarter" idx="12"/>
          </p:nvPr>
        </p:nvSpPr>
        <p:spPr/>
        <p:txBody>
          <a:bodyPr/>
          <a:lstStyle>
            <a:lvl1pPr>
              <a:defRPr/>
            </a:lvl1pPr>
          </a:lstStyle>
          <a:p>
            <a:fld id="{603F63B1-57A5-4A66-A890-753EAFEE41DB}" type="slidenum">
              <a:rPr lang="en-US" altLang="en-US"/>
              <a:pPr/>
              <a:t>‹#›</a:t>
            </a:fld>
            <a:endParaRPr lang="en-US" altLang="en-US"/>
          </a:p>
        </p:txBody>
      </p:sp>
    </p:spTree>
    <p:extLst>
      <p:ext uri="{BB962C8B-B14F-4D97-AF65-F5344CB8AC3E}">
        <p14:creationId xmlns:p14="http://schemas.microsoft.com/office/powerpoint/2010/main" val="201201821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93C7D96-F115-44D9-95D5-5918CBE6F0FA}"/>
              </a:ext>
            </a:extLst>
          </p:cNvPr>
          <p:cNvSpPr>
            <a:spLocks noGrp="1"/>
          </p:cNvSpPr>
          <p:nvPr>
            <p:ph type="dt" sz="half" idx="10"/>
          </p:nvPr>
        </p:nvSpPr>
        <p:spPr/>
        <p:txBody>
          <a:bodyPr/>
          <a:lstStyle>
            <a:lvl1pPr>
              <a:defRPr/>
            </a:lvl1pPr>
          </a:lstStyle>
          <a:p>
            <a:pPr>
              <a:defRPr/>
            </a:pPr>
            <a:fld id="{51EE8F6B-EADD-4097-ABAA-CF4427F7F1AC}" type="datetimeFigureOut">
              <a:rPr lang="en-US"/>
              <a:pPr>
                <a:defRPr/>
              </a:pPr>
              <a:t>1/30/18</a:t>
            </a:fld>
            <a:endParaRPr lang="en-US"/>
          </a:p>
        </p:txBody>
      </p:sp>
      <p:sp>
        <p:nvSpPr>
          <p:cNvPr id="5" name="Footer Placeholder 4">
            <a:extLst>
              <a:ext uri="{FF2B5EF4-FFF2-40B4-BE49-F238E27FC236}">
                <a16:creationId xmlns:a16="http://schemas.microsoft.com/office/drawing/2014/main" id="{4316FB6F-94E5-4A5A-AEF9-DA39AFD6CA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1FE54AE-7812-4D5F-8595-287AD0AE3C71}"/>
              </a:ext>
            </a:extLst>
          </p:cNvPr>
          <p:cNvSpPr>
            <a:spLocks noGrp="1"/>
          </p:cNvSpPr>
          <p:nvPr>
            <p:ph type="sldNum" sz="quarter" idx="12"/>
          </p:nvPr>
        </p:nvSpPr>
        <p:spPr/>
        <p:txBody>
          <a:bodyPr/>
          <a:lstStyle>
            <a:lvl1pPr>
              <a:defRPr/>
            </a:lvl1pPr>
          </a:lstStyle>
          <a:p>
            <a:fld id="{E27C3F06-E5C1-4E59-8797-3078E70034D0}" type="slidenum">
              <a:rPr lang="en-US" altLang="en-US"/>
              <a:pPr/>
              <a:t>‹#›</a:t>
            </a:fld>
            <a:endParaRPr lang="en-US" altLang="en-US"/>
          </a:p>
        </p:txBody>
      </p:sp>
    </p:spTree>
    <p:extLst>
      <p:ext uri="{BB962C8B-B14F-4D97-AF65-F5344CB8AC3E}">
        <p14:creationId xmlns:p14="http://schemas.microsoft.com/office/powerpoint/2010/main" val="43833906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1B5CF1-CC55-4CFD-8AD7-BC77B8998378}"/>
              </a:ext>
            </a:extLst>
          </p:cNvPr>
          <p:cNvSpPr>
            <a:spLocks noGrp="1"/>
          </p:cNvSpPr>
          <p:nvPr>
            <p:ph type="dt" sz="half" idx="10"/>
          </p:nvPr>
        </p:nvSpPr>
        <p:spPr/>
        <p:txBody>
          <a:bodyPr/>
          <a:lstStyle>
            <a:lvl1pPr>
              <a:defRPr/>
            </a:lvl1pPr>
          </a:lstStyle>
          <a:p>
            <a:pPr>
              <a:defRPr/>
            </a:pPr>
            <a:fld id="{82369536-736B-465B-A605-54A84B934750}" type="datetimeFigureOut">
              <a:rPr lang="en-US"/>
              <a:pPr>
                <a:defRPr/>
              </a:pPr>
              <a:t>1/30/18</a:t>
            </a:fld>
            <a:endParaRPr lang="en-US"/>
          </a:p>
        </p:txBody>
      </p:sp>
      <p:sp>
        <p:nvSpPr>
          <p:cNvPr id="5" name="Footer Placeholder 4">
            <a:extLst>
              <a:ext uri="{FF2B5EF4-FFF2-40B4-BE49-F238E27FC236}">
                <a16:creationId xmlns:a16="http://schemas.microsoft.com/office/drawing/2014/main" id="{EB30D621-BA04-40B9-BE53-6838638E989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09B0094-4C21-4367-9F9B-F11264C288C9}"/>
              </a:ext>
            </a:extLst>
          </p:cNvPr>
          <p:cNvSpPr>
            <a:spLocks noGrp="1"/>
          </p:cNvSpPr>
          <p:nvPr>
            <p:ph type="sldNum" sz="quarter" idx="12"/>
          </p:nvPr>
        </p:nvSpPr>
        <p:spPr/>
        <p:txBody>
          <a:bodyPr/>
          <a:lstStyle>
            <a:lvl1pPr>
              <a:defRPr/>
            </a:lvl1pPr>
          </a:lstStyle>
          <a:p>
            <a:fld id="{A9117949-469A-43DA-A98C-66B636ACEEB1}" type="slidenum">
              <a:rPr lang="en-US" altLang="en-US"/>
              <a:pPr/>
              <a:t>‹#›</a:t>
            </a:fld>
            <a:endParaRPr lang="en-US" altLang="en-US"/>
          </a:p>
        </p:txBody>
      </p:sp>
    </p:spTree>
    <p:extLst>
      <p:ext uri="{BB962C8B-B14F-4D97-AF65-F5344CB8AC3E}">
        <p14:creationId xmlns:p14="http://schemas.microsoft.com/office/powerpoint/2010/main" val="286294114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9BEFA9-FFAB-43D6-B863-E22D52ABF234}"/>
              </a:ext>
            </a:extLst>
          </p:cNvPr>
          <p:cNvSpPr>
            <a:spLocks noGrp="1"/>
          </p:cNvSpPr>
          <p:nvPr>
            <p:ph type="dt" sz="half" idx="10"/>
          </p:nvPr>
        </p:nvSpPr>
        <p:spPr/>
        <p:txBody>
          <a:bodyPr/>
          <a:lstStyle>
            <a:lvl1pPr>
              <a:defRPr/>
            </a:lvl1pPr>
          </a:lstStyle>
          <a:p>
            <a:pPr>
              <a:defRPr/>
            </a:pPr>
            <a:fld id="{BDB0DAA4-F781-48B9-A4B5-879702F5A928}" type="datetimeFigureOut">
              <a:rPr lang="en-US"/>
              <a:pPr>
                <a:defRPr/>
              </a:pPr>
              <a:t>1/30/18</a:t>
            </a:fld>
            <a:endParaRPr lang="en-US"/>
          </a:p>
        </p:txBody>
      </p:sp>
      <p:sp>
        <p:nvSpPr>
          <p:cNvPr id="5" name="Footer Placeholder 4">
            <a:extLst>
              <a:ext uri="{FF2B5EF4-FFF2-40B4-BE49-F238E27FC236}">
                <a16:creationId xmlns:a16="http://schemas.microsoft.com/office/drawing/2014/main" id="{EC9F9A01-8DDF-407A-8606-389AFDA7ED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985A2D0-DB9C-4ED5-A6F0-F6EC81B2D743}"/>
              </a:ext>
            </a:extLst>
          </p:cNvPr>
          <p:cNvSpPr>
            <a:spLocks noGrp="1"/>
          </p:cNvSpPr>
          <p:nvPr>
            <p:ph type="sldNum" sz="quarter" idx="12"/>
          </p:nvPr>
        </p:nvSpPr>
        <p:spPr/>
        <p:txBody>
          <a:bodyPr/>
          <a:lstStyle>
            <a:lvl1pPr>
              <a:defRPr/>
            </a:lvl1pPr>
          </a:lstStyle>
          <a:p>
            <a:fld id="{931F2C58-333A-471E-A1B5-951E09E46327}" type="slidenum">
              <a:rPr lang="en-US" altLang="en-US"/>
              <a:pPr/>
              <a:t>‹#›</a:t>
            </a:fld>
            <a:endParaRPr lang="en-US" altLang="en-US"/>
          </a:p>
        </p:txBody>
      </p:sp>
    </p:spTree>
    <p:extLst>
      <p:ext uri="{BB962C8B-B14F-4D97-AF65-F5344CB8AC3E}">
        <p14:creationId xmlns:p14="http://schemas.microsoft.com/office/powerpoint/2010/main" val="73664390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1BFE243-DBEB-4890-A850-FE8796E06D5D}"/>
              </a:ext>
            </a:extLst>
          </p:cNvPr>
          <p:cNvSpPr>
            <a:spLocks noGrp="1"/>
          </p:cNvSpPr>
          <p:nvPr>
            <p:ph type="dt" sz="half" idx="10"/>
          </p:nvPr>
        </p:nvSpPr>
        <p:spPr/>
        <p:txBody>
          <a:bodyPr/>
          <a:lstStyle>
            <a:lvl1pPr>
              <a:defRPr/>
            </a:lvl1pPr>
          </a:lstStyle>
          <a:p>
            <a:pPr>
              <a:defRPr/>
            </a:pPr>
            <a:fld id="{87CF4391-D471-4E68-AD99-67ABC7B0F5D6}" type="datetimeFigureOut">
              <a:rPr lang="en-US"/>
              <a:pPr>
                <a:defRPr/>
              </a:pPr>
              <a:t>1/30/18</a:t>
            </a:fld>
            <a:endParaRPr lang="en-US"/>
          </a:p>
        </p:txBody>
      </p:sp>
      <p:sp>
        <p:nvSpPr>
          <p:cNvPr id="6" name="Footer Placeholder 4">
            <a:extLst>
              <a:ext uri="{FF2B5EF4-FFF2-40B4-BE49-F238E27FC236}">
                <a16:creationId xmlns:a16="http://schemas.microsoft.com/office/drawing/2014/main" id="{93C29FC0-1074-4266-8481-B6A64E8F50F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D534144-9008-4365-B55E-1F86A7DA5946}"/>
              </a:ext>
            </a:extLst>
          </p:cNvPr>
          <p:cNvSpPr>
            <a:spLocks noGrp="1"/>
          </p:cNvSpPr>
          <p:nvPr>
            <p:ph type="sldNum" sz="quarter" idx="12"/>
          </p:nvPr>
        </p:nvSpPr>
        <p:spPr/>
        <p:txBody>
          <a:bodyPr/>
          <a:lstStyle>
            <a:lvl1pPr>
              <a:defRPr/>
            </a:lvl1pPr>
          </a:lstStyle>
          <a:p>
            <a:fld id="{CA187F26-34A2-4C34-BD60-7A5B3060D628}" type="slidenum">
              <a:rPr lang="en-US" altLang="en-US"/>
              <a:pPr/>
              <a:t>‹#›</a:t>
            </a:fld>
            <a:endParaRPr lang="en-US" altLang="en-US"/>
          </a:p>
        </p:txBody>
      </p:sp>
    </p:spTree>
    <p:extLst>
      <p:ext uri="{BB962C8B-B14F-4D97-AF65-F5344CB8AC3E}">
        <p14:creationId xmlns:p14="http://schemas.microsoft.com/office/powerpoint/2010/main" val="45664770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A77D359-1679-4A03-8072-2C3B3A8856CC}"/>
              </a:ext>
            </a:extLst>
          </p:cNvPr>
          <p:cNvSpPr>
            <a:spLocks noGrp="1"/>
          </p:cNvSpPr>
          <p:nvPr>
            <p:ph type="dt" sz="half" idx="10"/>
          </p:nvPr>
        </p:nvSpPr>
        <p:spPr/>
        <p:txBody>
          <a:bodyPr/>
          <a:lstStyle>
            <a:lvl1pPr>
              <a:defRPr/>
            </a:lvl1pPr>
          </a:lstStyle>
          <a:p>
            <a:pPr>
              <a:defRPr/>
            </a:pPr>
            <a:fld id="{CFF625DF-1DB3-4A28-8C22-E4BBA1F3E86F}" type="datetimeFigureOut">
              <a:rPr lang="en-US"/>
              <a:pPr>
                <a:defRPr/>
              </a:pPr>
              <a:t>1/30/18</a:t>
            </a:fld>
            <a:endParaRPr lang="en-US"/>
          </a:p>
        </p:txBody>
      </p:sp>
      <p:sp>
        <p:nvSpPr>
          <p:cNvPr id="8" name="Footer Placeholder 4">
            <a:extLst>
              <a:ext uri="{FF2B5EF4-FFF2-40B4-BE49-F238E27FC236}">
                <a16:creationId xmlns:a16="http://schemas.microsoft.com/office/drawing/2014/main" id="{67B573D1-BEF7-447F-9CB4-70B0D77EE31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F01C318-BEA0-4154-9930-7652ABA4DD06}"/>
              </a:ext>
            </a:extLst>
          </p:cNvPr>
          <p:cNvSpPr>
            <a:spLocks noGrp="1"/>
          </p:cNvSpPr>
          <p:nvPr>
            <p:ph type="sldNum" sz="quarter" idx="12"/>
          </p:nvPr>
        </p:nvSpPr>
        <p:spPr/>
        <p:txBody>
          <a:bodyPr/>
          <a:lstStyle>
            <a:lvl1pPr>
              <a:defRPr/>
            </a:lvl1pPr>
          </a:lstStyle>
          <a:p>
            <a:fld id="{4900EFEE-982E-4A4C-B399-1F89AFCEB2FB}" type="slidenum">
              <a:rPr lang="en-US" altLang="en-US"/>
              <a:pPr/>
              <a:t>‹#›</a:t>
            </a:fld>
            <a:endParaRPr lang="en-US" altLang="en-US"/>
          </a:p>
        </p:txBody>
      </p:sp>
    </p:spTree>
    <p:extLst>
      <p:ext uri="{BB962C8B-B14F-4D97-AF65-F5344CB8AC3E}">
        <p14:creationId xmlns:p14="http://schemas.microsoft.com/office/powerpoint/2010/main" val="124693816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C3544A1-60C5-4CE4-B043-E1DFA9E5727D}"/>
              </a:ext>
            </a:extLst>
          </p:cNvPr>
          <p:cNvSpPr>
            <a:spLocks noGrp="1"/>
          </p:cNvSpPr>
          <p:nvPr>
            <p:ph type="dt" sz="half" idx="10"/>
          </p:nvPr>
        </p:nvSpPr>
        <p:spPr/>
        <p:txBody>
          <a:bodyPr/>
          <a:lstStyle>
            <a:lvl1pPr>
              <a:defRPr/>
            </a:lvl1pPr>
          </a:lstStyle>
          <a:p>
            <a:pPr>
              <a:defRPr/>
            </a:pPr>
            <a:fld id="{773D594B-95AB-455F-ADB3-50BAF0ADF249}" type="datetimeFigureOut">
              <a:rPr lang="en-US"/>
              <a:pPr>
                <a:defRPr/>
              </a:pPr>
              <a:t>1/30/18</a:t>
            </a:fld>
            <a:endParaRPr lang="en-US"/>
          </a:p>
        </p:txBody>
      </p:sp>
      <p:sp>
        <p:nvSpPr>
          <p:cNvPr id="4" name="Footer Placeholder 4">
            <a:extLst>
              <a:ext uri="{FF2B5EF4-FFF2-40B4-BE49-F238E27FC236}">
                <a16:creationId xmlns:a16="http://schemas.microsoft.com/office/drawing/2014/main" id="{DAEFD9BF-59B0-44BF-81FB-6C624C05E1A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7BD775E-CFB7-4AE4-B0D8-00C34A9BFC59}"/>
              </a:ext>
            </a:extLst>
          </p:cNvPr>
          <p:cNvSpPr>
            <a:spLocks noGrp="1"/>
          </p:cNvSpPr>
          <p:nvPr>
            <p:ph type="sldNum" sz="quarter" idx="12"/>
          </p:nvPr>
        </p:nvSpPr>
        <p:spPr/>
        <p:txBody>
          <a:bodyPr/>
          <a:lstStyle>
            <a:lvl1pPr>
              <a:defRPr/>
            </a:lvl1pPr>
          </a:lstStyle>
          <a:p>
            <a:fld id="{6ABE8804-2A64-4F7D-AD0F-05050A9B1622}" type="slidenum">
              <a:rPr lang="en-US" altLang="en-US"/>
              <a:pPr/>
              <a:t>‹#›</a:t>
            </a:fld>
            <a:endParaRPr lang="en-US" altLang="en-US"/>
          </a:p>
        </p:txBody>
      </p:sp>
    </p:spTree>
    <p:extLst>
      <p:ext uri="{BB962C8B-B14F-4D97-AF65-F5344CB8AC3E}">
        <p14:creationId xmlns:p14="http://schemas.microsoft.com/office/powerpoint/2010/main" val="113399768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529A9FA-47FD-441D-9DA1-F9BBD0C5ED74}"/>
              </a:ext>
            </a:extLst>
          </p:cNvPr>
          <p:cNvSpPr>
            <a:spLocks noGrp="1"/>
          </p:cNvSpPr>
          <p:nvPr>
            <p:ph type="dt" sz="half" idx="10"/>
          </p:nvPr>
        </p:nvSpPr>
        <p:spPr/>
        <p:txBody>
          <a:bodyPr/>
          <a:lstStyle>
            <a:lvl1pPr>
              <a:defRPr/>
            </a:lvl1pPr>
          </a:lstStyle>
          <a:p>
            <a:pPr>
              <a:defRPr/>
            </a:pPr>
            <a:fld id="{9E8A984B-822C-4EBA-93B0-77DBCC8992B7}" type="datetimeFigureOut">
              <a:rPr lang="en-US"/>
              <a:pPr>
                <a:defRPr/>
              </a:pPr>
              <a:t>1/30/18</a:t>
            </a:fld>
            <a:endParaRPr lang="en-US"/>
          </a:p>
        </p:txBody>
      </p:sp>
      <p:sp>
        <p:nvSpPr>
          <p:cNvPr id="3" name="Footer Placeholder 4">
            <a:extLst>
              <a:ext uri="{FF2B5EF4-FFF2-40B4-BE49-F238E27FC236}">
                <a16:creationId xmlns:a16="http://schemas.microsoft.com/office/drawing/2014/main" id="{7BCA7B39-7AFB-49E8-B1AF-D572EA413D4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AFB98BE-6053-4FA5-85C5-D643AA6D0C42}"/>
              </a:ext>
            </a:extLst>
          </p:cNvPr>
          <p:cNvSpPr>
            <a:spLocks noGrp="1"/>
          </p:cNvSpPr>
          <p:nvPr>
            <p:ph type="sldNum" sz="quarter" idx="12"/>
          </p:nvPr>
        </p:nvSpPr>
        <p:spPr/>
        <p:txBody>
          <a:bodyPr/>
          <a:lstStyle>
            <a:lvl1pPr>
              <a:defRPr/>
            </a:lvl1pPr>
          </a:lstStyle>
          <a:p>
            <a:fld id="{D6DC2AF9-D32E-45DF-8AB0-85DFD3931A8C}" type="slidenum">
              <a:rPr lang="en-US" altLang="en-US"/>
              <a:pPr/>
              <a:t>‹#›</a:t>
            </a:fld>
            <a:endParaRPr lang="en-US" altLang="en-US"/>
          </a:p>
        </p:txBody>
      </p:sp>
    </p:spTree>
    <p:extLst>
      <p:ext uri="{BB962C8B-B14F-4D97-AF65-F5344CB8AC3E}">
        <p14:creationId xmlns:p14="http://schemas.microsoft.com/office/powerpoint/2010/main" val="42097203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512EE0C-8FA6-4285-A40D-165C6F4FB84B}"/>
              </a:ext>
            </a:extLst>
          </p:cNvPr>
          <p:cNvSpPr>
            <a:spLocks noGrp="1"/>
          </p:cNvSpPr>
          <p:nvPr>
            <p:ph type="dt" sz="half" idx="10"/>
          </p:nvPr>
        </p:nvSpPr>
        <p:spPr/>
        <p:txBody>
          <a:bodyPr/>
          <a:lstStyle>
            <a:lvl1pPr>
              <a:defRPr/>
            </a:lvl1pPr>
          </a:lstStyle>
          <a:p>
            <a:pPr>
              <a:defRPr/>
            </a:pPr>
            <a:fld id="{3DC62DB5-E44D-4D0E-87DF-8CB8612069D7}" type="datetimeFigureOut">
              <a:rPr lang="en-US"/>
              <a:pPr>
                <a:defRPr/>
              </a:pPr>
              <a:t>1/30/18</a:t>
            </a:fld>
            <a:endParaRPr lang="en-US"/>
          </a:p>
        </p:txBody>
      </p:sp>
      <p:sp>
        <p:nvSpPr>
          <p:cNvPr id="6" name="Footer Placeholder 4">
            <a:extLst>
              <a:ext uri="{FF2B5EF4-FFF2-40B4-BE49-F238E27FC236}">
                <a16:creationId xmlns:a16="http://schemas.microsoft.com/office/drawing/2014/main" id="{3B8838A6-ECCE-4CA6-9B4B-239DA53B6BE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053EA8C-D560-4C8C-A879-FFCA1AD4DAFA}"/>
              </a:ext>
            </a:extLst>
          </p:cNvPr>
          <p:cNvSpPr>
            <a:spLocks noGrp="1"/>
          </p:cNvSpPr>
          <p:nvPr>
            <p:ph type="sldNum" sz="quarter" idx="12"/>
          </p:nvPr>
        </p:nvSpPr>
        <p:spPr/>
        <p:txBody>
          <a:bodyPr/>
          <a:lstStyle>
            <a:lvl1pPr>
              <a:defRPr/>
            </a:lvl1pPr>
          </a:lstStyle>
          <a:p>
            <a:fld id="{926012E8-076A-40E0-AF94-52186EADDDA7}" type="slidenum">
              <a:rPr lang="en-US" altLang="en-US"/>
              <a:pPr/>
              <a:t>‹#›</a:t>
            </a:fld>
            <a:endParaRPr lang="en-US" altLang="en-US"/>
          </a:p>
        </p:txBody>
      </p:sp>
    </p:spTree>
    <p:extLst>
      <p:ext uri="{BB962C8B-B14F-4D97-AF65-F5344CB8AC3E}">
        <p14:creationId xmlns:p14="http://schemas.microsoft.com/office/powerpoint/2010/main" val="395161481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D60D44C9-8597-4D96-AB22-CB58C703731B}"/>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255CA550-B02A-41BE-96D8-C8E89314AF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716A85DB-0352-4506-BC82-BD812D8B5871}"/>
              </a:ext>
            </a:extLst>
          </p:cNvPr>
          <p:cNvSpPr>
            <a:spLocks noGrp="1"/>
          </p:cNvSpPr>
          <p:nvPr>
            <p:ph type="sldNum" sz="quarter" idx="12"/>
          </p:nvPr>
        </p:nvSpPr>
        <p:spPr/>
        <p:txBody>
          <a:bodyPr/>
          <a:lstStyle>
            <a:lvl1pPr>
              <a:defRPr/>
            </a:lvl1pPr>
          </a:lstStyle>
          <a:p>
            <a:fld id="{1E8BC22D-7F3B-4848-8C19-2CFB4E668297}" type="slidenum">
              <a:rPr lang="en-US" altLang="en-US"/>
              <a:pPr/>
              <a:t>‹#›</a:t>
            </a:fld>
            <a:endParaRPr lang="en-US" altLang="en-US"/>
          </a:p>
        </p:txBody>
      </p:sp>
    </p:spTree>
    <p:extLst>
      <p:ext uri="{BB962C8B-B14F-4D97-AF65-F5344CB8AC3E}">
        <p14:creationId xmlns:p14="http://schemas.microsoft.com/office/powerpoint/2010/main" val="6572867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3F156B4-87D3-4B98-8DB0-02FF44F7A408}"/>
              </a:ext>
            </a:extLst>
          </p:cNvPr>
          <p:cNvSpPr>
            <a:spLocks noGrp="1"/>
          </p:cNvSpPr>
          <p:nvPr>
            <p:ph type="dt" sz="half" idx="10"/>
          </p:nvPr>
        </p:nvSpPr>
        <p:spPr/>
        <p:txBody>
          <a:bodyPr/>
          <a:lstStyle>
            <a:lvl1pPr>
              <a:defRPr/>
            </a:lvl1pPr>
          </a:lstStyle>
          <a:p>
            <a:pPr>
              <a:defRPr/>
            </a:pPr>
            <a:fld id="{79DA52D7-7C2B-46A7-979C-FE2DA9905D0E}" type="datetimeFigureOut">
              <a:rPr lang="en-US"/>
              <a:pPr>
                <a:defRPr/>
              </a:pPr>
              <a:t>1/30/18</a:t>
            </a:fld>
            <a:endParaRPr lang="en-US"/>
          </a:p>
        </p:txBody>
      </p:sp>
      <p:sp>
        <p:nvSpPr>
          <p:cNvPr id="6" name="Footer Placeholder 4">
            <a:extLst>
              <a:ext uri="{FF2B5EF4-FFF2-40B4-BE49-F238E27FC236}">
                <a16:creationId xmlns:a16="http://schemas.microsoft.com/office/drawing/2014/main" id="{61926E30-C94B-47C8-A70C-C03EDA6A15F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97F6489-5682-46C8-BDBF-45C2CBC9DC16}"/>
              </a:ext>
            </a:extLst>
          </p:cNvPr>
          <p:cNvSpPr>
            <a:spLocks noGrp="1"/>
          </p:cNvSpPr>
          <p:nvPr>
            <p:ph type="sldNum" sz="quarter" idx="12"/>
          </p:nvPr>
        </p:nvSpPr>
        <p:spPr/>
        <p:txBody>
          <a:bodyPr/>
          <a:lstStyle>
            <a:lvl1pPr>
              <a:defRPr/>
            </a:lvl1pPr>
          </a:lstStyle>
          <a:p>
            <a:fld id="{67D21AD4-3158-4878-AAA6-02D88107B582}" type="slidenum">
              <a:rPr lang="en-US" altLang="en-US"/>
              <a:pPr/>
              <a:t>‹#›</a:t>
            </a:fld>
            <a:endParaRPr lang="en-US" altLang="en-US"/>
          </a:p>
        </p:txBody>
      </p:sp>
    </p:spTree>
    <p:extLst>
      <p:ext uri="{BB962C8B-B14F-4D97-AF65-F5344CB8AC3E}">
        <p14:creationId xmlns:p14="http://schemas.microsoft.com/office/powerpoint/2010/main" val="148959680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F37F83-7866-411A-88BD-9E0E4639B90E}"/>
              </a:ext>
            </a:extLst>
          </p:cNvPr>
          <p:cNvSpPr>
            <a:spLocks noGrp="1"/>
          </p:cNvSpPr>
          <p:nvPr>
            <p:ph type="dt" sz="half" idx="10"/>
          </p:nvPr>
        </p:nvSpPr>
        <p:spPr/>
        <p:txBody>
          <a:bodyPr/>
          <a:lstStyle>
            <a:lvl1pPr>
              <a:defRPr/>
            </a:lvl1pPr>
          </a:lstStyle>
          <a:p>
            <a:pPr>
              <a:defRPr/>
            </a:pPr>
            <a:fld id="{B2B35A0A-7FA4-4925-A2FA-B23664994463}" type="datetimeFigureOut">
              <a:rPr lang="en-US"/>
              <a:pPr>
                <a:defRPr/>
              </a:pPr>
              <a:t>1/30/18</a:t>
            </a:fld>
            <a:endParaRPr lang="en-US"/>
          </a:p>
        </p:txBody>
      </p:sp>
      <p:sp>
        <p:nvSpPr>
          <p:cNvPr id="5" name="Footer Placeholder 4">
            <a:extLst>
              <a:ext uri="{FF2B5EF4-FFF2-40B4-BE49-F238E27FC236}">
                <a16:creationId xmlns:a16="http://schemas.microsoft.com/office/drawing/2014/main" id="{9EF14BA1-D115-4AB3-A00A-0722D92BC1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5F4520F-B3C0-4BAF-9C2A-9FCC13228740}"/>
              </a:ext>
            </a:extLst>
          </p:cNvPr>
          <p:cNvSpPr>
            <a:spLocks noGrp="1"/>
          </p:cNvSpPr>
          <p:nvPr>
            <p:ph type="sldNum" sz="quarter" idx="12"/>
          </p:nvPr>
        </p:nvSpPr>
        <p:spPr/>
        <p:txBody>
          <a:bodyPr/>
          <a:lstStyle>
            <a:lvl1pPr>
              <a:defRPr/>
            </a:lvl1pPr>
          </a:lstStyle>
          <a:p>
            <a:fld id="{BF51653A-A3DB-4D9C-8CB2-44AF39D6204C}" type="slidenum">
              <a:rPr lang="en-US" altLang="en-US"/>
              <a:pPr/>
              <a:t>‹#›</a:t>
            </a:fld>
            <a:endParaRPr lang="en-US" altLang="en-US"/>
          </a:p>
        </p:txBody>
      </p:sp>
    </p:spTree>
    <p:extLst>
      <p:ext uri="{BB962C8B-B14F-4D97-AF65-F5344CB8AC3E}">
        <p14:creationId xmlns:p14="http://schemas.microsoft.com/office/powerpoint/2010/main" val="234873659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B659FD-FC5C-4B5C-AE7B-4B4EC460159E}"/>
              </a:ext>
            </a:extLst>
          </p:cNvPr>
          <p:cNvSpPr>
            <a:spLocks noGrp="1"/>
          </p:cNvSpPr>
          <p:nvPr>
            <p:ph type="dt" sz="half" idx="10"/>
          </p:nvPr>
        </p:nvSpPr>
        <p:spPr/>
        <p:txBody>
          <a:bodyPr/>
          <a:lstStyle>
            <a:lvl1pPr>
              <a:defRPr/>
            </a:lvl1pPr>
          </a:lstStyle>
          <a:p>
            <a:pPr>
              <a:defRPr/>
            </a:pPr>
            <a:fld id="{AA3D3F2D-B88F-470E-BA0D-64FE422A120A}" type="datetimeFigureOut">
              <a:rPr lang="en-US"/>
              <a:pPr>
                <a:defRPr/>
              </a:pPr>
              <a:t>1/30/18</a:t>
            </a:fld>
            <a:endParaRPr lang="en-US"/>
          </a:p>
        </p:txBody>
      </p:sp>
      <p:sp>
        <p:nvSpPr>
          <p:cNvPr id="5" name="Footer Placeholder 4">
            <a:extLst>
              <a:ext uri="{FF2B5EF4-FFF2-40B4-BE49-F238E27FC236}">
                <a16:creationId xmlns:a16="http://schemas.microsoft.com/office/drawing/2014/main" id="{299C784E-1289-467D-9D36-50E89D3D2A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BA6B68-9E0A-46E3-AAF9-4908CDF14167}"/>
              </a:ext>
            </a:extLst>
          </p:cNvPr>
          <p:cNvSpPr>
            <a:spLocks noGrp="1"/>
          </p:cNvSpPr>
          <p:nvPr>
            <p:ph type="sldNum" sz="quarter" idx="12"/>
          </p:nvPr>
        </p:nvSpPr>
        <p:spPr/>
        <p:txBody>
          <a:bodyPr/>
          <a:lstStyle>
            <a:lvl1pPr>
              <a:defRPr/>
            </a:lvl1pPr>
          </a:lstStyle>
          <a:p>
            <a:fld id="{F770FD0A-0A3B-44FE-9406-B055A882B451}" type="slidenum">
              <a:rPr lang="en-US" altLang="en-US"/>
              <a:pPr/>
              <a:t>‹#›</a:t>
            </a:fld>
            <a:endParaRPr lang="en-US" altLang="en-US"/>
          </a:p>
        </p:txBody>
      </p:sp>
    </p:spTree>
    <p:extLst>
      <p:ext uri="{BB962C8B-B14F-4D97-AF65-F5344CB8AC3E}">
        <p14:creationId xmlns:p14="http://schemas.microsoft.com/office/powerpoint/2010/main" val="76566776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2133600" y="2507786"/>
            <a:ext cx="94488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63AA0B37-BEC1-4D93-B858-D33EBADCF71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2F4C736-44F4-4292-8C78-29B84F1EA7D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7E59CCB-A912-4799-A66B-5C0A8DAC3916}"/>
              </a:ext>
            </a:extLst>
          </p:cNvPr>
          <p:cNvSpPr>
            <a:spLocks noGrp="1"/>
          </p:cNvSpPr>
          <p:nvPr>
            <p:ph type="sldNum" sz="quarter" idx="12"/>
          </p:nvPr>
        </p:nvSpPr>
        <p:spPr/>
        <p:txBody>
          <a:bodyPr/>
          <a:lstStyle>
            <a:lvl1pPr>
              <a:defRPr/>
            </a:lvl1pPr>
          </a:lstStyle>
          <a:p>
            <a:fld id="{29A681FD-21FA-41FA-B7D4-2F51E4765BA4}" type="slidenum">
              <a:rPr lang="en-US" altLang="en-US"/>
              <a:pPr/>
              <a:t>‹#›</a:t>
            </a:fld>
            <a:endParaRPr lang="en-US" altLang="en-US"/>
          </a:p>
        </p:txBody>
      </p:sp>
    </p:spTree>
    <p:extLst>
      <p:ext uri="{BB962C8B-B14F-4D97-AF65-F5344CB8AC3E}">
        <p14:creationId xmlns:p14="http://schemas.microsoft.com/office/powerpoint/2010/main" val="207713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C0884C13-54F8-4144-B355-2DA87478CACA}"/>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CB5B973A-B157-4A48-AB62-FC25BF00956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B7075CAC-A275-4BF5-BDC6-7C395D5B648B}"/>
              </a:ext>
            </a:extLst>
          </p:cNvPr>
          <p:cNvSpPr>
            <a:spLocks noGrp="1"/>
          </p:cNvSpPr>
          <p:nvPr>
            <p:ph type="sldNum" sz="quarter" idx="12"/>
          </p:nvPr>
        </p:nvSpPr>
        <p:spPr/>
        <p:txBody>
          <a:bodyPr/>
          <a:lstStyle>
            <a:lvl1pPr>
              <a:defRPr/>
            </a:lvl1pPr>
          </a:lstStyle>
          <a:p>
            <a:fld id="{376F2056-C1F9-4FE9-A807-C048C44696A4}" type="slidenum">
              <a:rPr lang="en-US" altLang="en-US"/>
              <a:pPr/>
              <a:t>‹#›</a:t>
            </a:fld>
            <a:endParaRPr lang="en-US" altLang="en-US"/>
          </a:p>
        </p:txBody>
      </p:sp>
    </p:spTree>
    <p:extLst>
      <p:ext uri="{BB962C8B-B14F-4D97-AF65-F5344CB8AC3E}">
        <p14:creationId xmlns:p14="http://schemas.microsoft.com/office/powerpoint/2010/main" val="407519270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a:extLst>
              <a:ext uri="{FF2B5EF4-FFF2-40B4-BE49-F238E27FC236}">
                <a16:creationId xmlns:a16="http://schemas.microsoft.com/office/drawing/2014/main" id="{8E78941B-E221-4490-B21D-95908EDF59CF}"/>
              </a:ext>
            </a:extLst>
          </p:cNvPr>
          <p:cNvSpPr>
            <a:spLocks noGrp="1"/>
          </p:cNvSpPr>
          <p:nvPr>
            <p:ph type="dt" sz="half" idx="10"/>
          </p:nvPr>
        </p:nvSpPr>
        <p:spPr/>
        <p:txBody>
          <a:bodyPr/>
          <a:lstStyle>
            <a:lvl1pPr>
              <a:defRPr/>
            </a:lvl1pPr>
          </a:lstStyle>
          <a:p>
            <a:pPr>
              <a:defRPr/>
            </a:pPr>
            <a:endParaRPr lang="en-US"/>
          </a:p>
        </p:txBody>
      </p:sp>
      <p:sp>
        <p:nvSpPr>
          <p:cNvPr id="8" name="Footer Placeholder 2">
            <a:extLst>
              <a:ext uri="{FF2B5EF4-FFF2-40B4-BE49-F238E27FC236}">
                <a16:creationId xmlns:a16="http://schemas.microsoft.com/office/drawing/2014/main" id="{55DBFA8D-4AD5-4E10-88A0-45D7FE08D32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22">
            <a:extLst>
              <a:ext uri="{FF2B5EF4-FFF2-40B4-BE49-F238E27FC236}">
                <a16:creationId xmlns:a16="http://schemas.microsoft.com/office/drawing/2014/main" id="{7DE20D21-15B7-4A02-9341-4AE87494CF2D}"/>
              </a:ext>
            </a:extLst>
          </p:cNvPr>
          <p:cNvSpPr>
            <a:spLocks noGrp="1"/>
          </p:cNvSpPr>
          <p:nvPr>
            <p:ph type="sldNum" sz="quarter" idx="12"/>
          </p:nvPr>
        </p:nvSpPr>
        <p:spPr/>
        <p:txBody>
          <a:bodyPr/>
          <a:lstStyle>
            <a:lvl1pPr>
              <a:defRPr/>
            </a:lvl1pPr>
          </a:lstStyle>
          <a:p>
            <a:fld id="{03EB33C4-565A-4866-BA20-B2CDE498BCAA}" type="slidenum">
              <a:rPr lang="en-US" altLang="en-US"/>
              <a:pPr/>
              <a:t>‹#›</a:t>
            </a:fld>
            <a:endParaRPr lang="en-US" altLang="en-US"/>
          </a:p>
        </p:txBody>
      </p:sp>
    </p:spTree>
    <p:extLst>
      <p:ext uri="{BB962C8B-B14F-4D97-AF65-F5344CB8AC3E}">
        <p14:creationId xmlns:p14="http://schemas.microsoft.com/office/powerpoint/2010/main" val="172254567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D2C4C461-A641-4A21-8979-15329ACB9EAE}"/>
              </a:ext>
            </a:extLst>
          </p:cNvPr>
          <p:cNvSpPr>
            <a:spLocks noGrp="1"/>
          </p:cNvSpPr>
          <p:nvPr>
            <p:ph type="dt" sz="half" idx="10"/>
          </p:nvPr>
        </p:nvSpPr>
        <p:spPr/>
        <p:txBody>
          <a:bodyPr/>
          <a:lstStyle>
            <a:lvl1pPr>
              <a:defRPr/>
            </a:lvl1pPr>
          </a:lstStyle>
          <a:p>
            <a:pPr>
              <a:defRPr/>
            </a:pPr>
            <a:endParaRPr lang="en-US"/>
          </a:p>
        </p:txBody>
      </p:sp>
      <p:sp>
        <p:nvSpPr>
          <p:cNvPr id="4" name="Footer Placeholder 2">
            <a:extLst>
              <a:ext uri="{FF2B5EF4-FFF2-40B4-BE49-F238E27FC236}">
                <a16:creationId xmlns:a16="http://schemas.microsoft.com/office/drawing/2014/main" id="{578E280B-3C86-4438-895E-EE9574B1EF7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FBA98C54-2F8B-433C-9D49-AC2A333A31ED}"/>
              </a:ext>
            </a:extLst>
          </p:cNvPr>
          <p:cNvSpPr>
            <a:spLocks noGrp="1"/>
          </p:cNvSpPr>
          <p:nvPr>
            <p:ph type="sldNum" sz="quarter" idx="12"/>
          </p:nvPr>
        </p:nvSpPr>
        <p:spPr/>
        <p:txBody>
          <a:bodyPr/>
          <a:lstStyle>
            <a:lvl1pPr>
              <a:defRPr/>
            </a:lvl1pPr>
          </a:lstStyle>
          <a:p>
            <a:fld id="{C647F7BB-D21A-4BDD-842E-4547CE934FCD}" type="slidenum">
              <a:rPr lang="en-US" altLang="en-US"/>
              <a:pPr/>
              <a:t>‹#›</a:t>
            </a:fld>
            <a:endParaRPr lang="en-US" altLang="en-US"/>
          </a:p>
        </p:txBody>
      </p:sp>
    </p:spTree>
    <p:extLst>
      <p:ext uri="{BB962C8B-B14F-4D97-AF65-F5344CB8AC3E}">
        <p14:creationId xmlns:p14="http://schemas.microsoft.com/office/powerpoint/2010/main" val="44666876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F7A19BD1-C4FB-4745-A5D7-D0E1079C5472}"/>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D7757BB7-F983-461B-A665-D8B84710394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231A6E1B-979B-4E08-91D7-559D943F4EE5}"/>
              </a:ext>
            </a:extLst>
          </p:cNvPr>
          <p:cNvSpPr>
            <a:spLocks noGrp="1"/>
          </p:cNvSpPr>
          <p:nvPr>
            <p:ph type="sldNum" sz="quarter" idx="12"/>
          </p:nvPr>
        </p:nvSpPr>
        <p:spPr/>
        <p:txBody>
          <a:bodyPr/>
          <a:lstStyle>
            <a:lvl1pPr>
              <a:defRPr/>
            </a:lvl1pPr>
          </a:lstStyle>
          <a:p>
            <a:fld id="{A5C43502-5188-49BD-968F-035CC0531834}" type="slidenum">
              <a:rPr lang="en-US" altLang="en-US"/>
              <a:pPr/>
              <a:t>‹#›</a:t>
            </a:fld>
            <a:endParaRPr lang="en-US" altLang="en-US"/>
          </a:p>
        </p:txBody>
      </p:sp>
    </p:spTree>
    <p:extLst>
      <p:ext uri="{BB962C8B-B14F-4D97-AF65-F5344CB8AC3E}">
        <p14:creationId xmlns:p14="http://schemas.microsoft.com/office/powerpoint/2010/main" val="170124652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332EA901-0CA0-430F-8CA6-32E7ECF8A910}"/>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966974A5-98A1-4CF1-9AF9-24C3E89B1F9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A9A548B5-BCF8-41DC-9C9D-6BAD3CB6DE24}"/>
              </a:ext>
            </a:extLst>
          </p:cNvPr>
          <p:cNvSpPr>
            <a:spLocks noGrp="1"/>
          </p:cNvSpPr>
          <p:nvPr>
            <p:ph type="sldNum" sz="quarter" idx="12"/>
          </p:nvPr>
        </p:nvSpPr>
        <p:spPr/>
        <p:txBody>
          <a:bodyPr/>
          <a:lstStyle>
            <a:lvl1pPr>
              <a:defRPr/>
            </a:lvl1pPr>
          </a:lstStyle>
          <a:p>
            <a:fld id="{16DFE8B7-5750-48C1-93CD-B9945498B6D4}" type="slidenum">
              <a:rPr lang="en-US" altLang="en-US"/>
              <a:pPr/>
              <a:t>‹#›</a:t>
            </a:fld>
            <a:endParaRPr lang="en-US" altLang="en-US"/>
          </a:p>
        </p:txBody>
      </p:sp>
    </p:spTree>
    <p:extLst>
      <p:ext uri="{BB962C8B-B14F-4D97-AF65-F5344CB8AC3E}">
        <p14:creationId xmlns:p14="http://schemas.microsoft.com/office/powerpoint/2010/main" val="116475611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438400" y="1166787"/>
            <a:ext cx="73152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a:extLst>
              <a:ext uri="{FF2B5EF4-FFF2-40B4-BE49-F238E27FC236}">
                <a16:creationId xmlns:a16="http://schemas.microsoft.com/office/drawing/2014/main" id="{0F023FB2-6CC5-4FD2-BBB5-16D4785DFB7A}"/>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905C0F79-9E59-4D23-82B0-63DC2CFD3AD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15CCAC13-D27C-4259-AF64-E81D6FB718F0}"/>
              </a:ext>
            </a:extLst>
          </p:cNvPr>
          <p:cNvSpPr>
            <a:spLocks noGrp="1"/>
          </p:cNvSpPr>
          <p:nvPr>
            <p:ph type="sldNum" sz="quarter" idx="12"/>
          </p:nvPr>
        </p:nvSpPr>
        <p:spPr/>
        <p:txBody>
          <a:bodyPr/>
          <a:lstStyle>
            <a:lvl1pPr>
              <a:defRPr/>
            </a:lvl1pPr>
          </a:lstStyle>
          <a:p>
            <a:fld id="{37E2BB03-93F7-4A7D-B10E-5FA1DE04176E}" type="slidenum">
              <a:rPr lang="en-US" altLang="en-US"/>
              <a:pPr/>
              <a:t>‹#›</a:t>
            </a:fld>
            <a:endParaRPr lang="en-US" altLang="en-US"/>
          </a:p>
        </p:txBody>
      </p:sp>
    </p:spTree>
    <p:extLst>
      <p:ext uri="{BB962C8B-B14F-4D97-AF65-F5344CB8AC3E}">
        <p14:creationId xmlns:p14="http://schemas.microsoft.com/office/powerpoint/2010/main" val="222084281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2" name="Title Placeholder 21">
            <a:extLst>
              <a:ext uri="{FF2B5EF4-FFF2-40B4-BE49-F238E27FC236}">
                <a16:creationId xmlns:a16="http://schemas.microsoft.com/office/drawing/2014/main" id="{C5A082FB-4BD3-40A4-9762-EEA7512D6BAA}"/>
              </a:ext>
            </a:extLst>
          </p:cNvPr>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a:extLst>
              <a:ext uri="{FF2B5EF4-FFF2-40B4-BE49-F238E27FC236}">
                <a16:creationId xmlns:a16="http://schemas.microsoft.com/office/drawing/2014/main" id="{88C5BDA3-0FE4-4F80-8227-00CCB3120C1C}"/>
              </a:ext>
            </a:extLst>
          </p:cNvPr>
          <p:cNvSpPr>
            <a:spLocks noGrp="1"/>
          </p:cNvSpPr>
          <p:nvPr>
            <p:ph type="body" idx="1"/>
          </p:nvPr>
        </p:nvSpPr>
        <p:spPr bwMode="auto">
          <a:xfrm>
            <a:off x="609600" y="1600201"/>
            <a:ext cx="109728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653ED49F-ABE6-4DCB-A407-6F439997E099}"/>
              </a:ext>
            </a:extLst>
          </p:cNvPr>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latin typeface="Arial" charset="0"/>
                <a:cs typeface="+mn-cs"/>
              </a:defRPr>
            </a:lvl1pPr>
          </a:lstStyle>
          <a:p>
            <a:pPr>
              <a:defRPr/>
            </a:pPr>
            <a:endParaRPr lang="en-US"/>
          </a:p>
        </p:txBody>
      </p:sp>
      <p:sp>
        <p:nvSpPr>
          <p:cNvPr id="3" name="Footer Placeholder 2">
            <a:extLst>
              <a:ext uri="{FF2B5EF4-FFF2-40B4-BE49-F238E27FC236}">
                <a16:creationId xmlns:a16="http://schemas.microsoft.com/office/drawing/2014/main" id="{ADF6F7CD-CD54-4A22-8B80-530C77731C74}"/>
              </a:ext>
            </a:extLst>
          </p:cNvPr>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latin typeface="Arial" charset="0"/>
                <a:cs typeface="+mn-cs"/>
              </a:defRPr>
            </a:lvl1pPr>
          </a:lstStyle>
          <a:p>
            <a:pPr>
              <a:defRPr/>
            </a:pPr>
            <a:endParaRPr lang="en-US"/>
          </a:p>
        </p:txBody>
      </p:sp>
      <p:sp>
        <p:nvSpPr>
          <p:cNvPr id="23" name="Slide Number Placeholder 22">
            <a:extLst>
              <a:ext uri="{FF2B5EF4-FFF2-40B4-BE49-F238E27FC236}">
                <a16:creationId xmlns:a16="http://schemas.microsoft.com/office/drawing/2014/main" id="{29B6869F-994F-423B-BAFF-9D3982D6D65A}"/>
              </a:ext>
            </a:extLst>
          </p:cNvPr>
          <p:cNvSpPr>
            <a:spLocks noGrp="1"/>
          </p:cNvSpPr>
          <p:nvPr>
            <p:ph type="sldNum" sz="quarter" idx="4"/>
          </p:nvPr>
        </p:nvSpPr>
        <p:spPr>
          <a:xfrm>
            <a:off x="10566400" y="6416676"/>
            <a:ext cx="1016000" cy="365125"/>
          </a:xfrm>
          <a:prstGeom prst="rect">
            <a:avLst/>
          </a:prstGeom>
        </p:spPr>
        <p:txBody>
          <a:bodyPr vert="horz" wrap="square" lIns="0" tIns="45720" rIns="0" bIns="45720" numCol="1" anchor="b" anchorCtr="0" compatLnSpc="1">
            <a:prstTxWarp prst="textNoShape">
              <a:avLst/>
            </a:prstTxWarp>
          </a:bodyPr>
          <a:lstStyle>
            <a:lvl1pPr algn="r">
              <a:defRPr sz="1200">
                <a:solidFill>
                  <a:srgbClr val="BCBCBC"/>
                </a:solidFill>
              </a:defRPr>
            </a:lvl1pPr>
          </a:lstStyle>
          <a:p>
            <a:fld id="{1BE29C53-494F-4085-897F-5D02F6427DAE}"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816" r:id="rId1"/>
    <p:sldLayoutId id="2147483817" r:id="rId2"/>
    <p:sldLayoutId id="214748383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035612F7-3441-49B4-8BB4-C43EC92AC334}"/>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BFE0D0A-C26B-4071-A7D6-70FA1A8078F4}"/>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599A0A0-27DC-49F6-AAAA-DD29F475BAD1}"/>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2E1464A-C892-4EE3-B0CE-CD4689D1FBA0}" type="datetimeFigureOut">
              <a:rPr lang="en-US"/>
              <a:pPr>
                <a:defRPr/>
              </a:pPr>
              <a:t>1/30/18</a:t>
            </a:fld>
            <a:endParaRPr lang="en-US"/>
          </a:p>
        </p:txBody>
      </p:sp>
      <p:sp>
        <p:nvSpPr>
          <p:cNvPr id="5" name="Footer Placeholder 4">
            <a:extLst>
              <a:ext uri="{FF2B5EF4-FFF2-40B4-BE49-F238E27FC236}">
                <a16:creationId xmlns:a16="http://schemas.microsoft.com/office/drawing/2014/main" id="{43601143-818B-45D0-A534-F679ED8C91ED}"/>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277486AE-BA4D-496F-B8F1-F3317EE063DE}"/>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E55867D0-5443-4F2E-B632-121CC91FA49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6">
            <a:extLst>
              <a:ext uri="{FF2B5EF4-FFF2-40B4-BE49-F238E27FC236}">
                <a16:creationId xmlns:a16="http://schemas.microsoft.com/office/drawing/2014/main" id="{E8539F80-D659-4F9F-B9FE-D1EDED9FE18C}"/>
              </a:ext>
            </a:extLst>
          </p:cNvPr>
          <p:cNvSpPr txBox="1">
            <a:spLocks noChangeArrowheads="1"/>
          </p:cNvSpPr>
          <p:nvPr/>
        </p:nvSpPr>
        <p:spPr bwMode="auto">
          <a:xfrm>
            <a:off x="381000" y="1066800"/>
            <a:ext cx="3429000" cy="584200"/>
          </a:xfrm>
          <a:prstGeom prst="rect">
            <a:avLst/>
          </a:prstGeom>
          <a:noFill/>
          <a:ln w="9525">
            <a:noFill/>
            <a:miter lim="800000"/>
            <a:headEnd/>
            <a:tailEnd/>
          </a:ln>
        </p:spPr>
        <p:txBody>
          <a:bodyPr>
            <a:spAutoFit/>
          </a:bodyPr>
          <a:lstStyle/>
          <a:p>
            <a:pPr>
              <a:defRPr/>
            </a:pPr>
            <a:r>
              <a:rPr lang="en-US" sz="3200" dirty="0">
                <a:solidFill>
                  <a:schemeClr val="bg1"/>
                </a:solidFill>
                <a:effectLst>
                  <a:outerShdw blurRad="38100" dist="38100" dir="2700000" algn="tl">
                    <a:srgbClr val="000000">
                      <a:alpha val="43137"/>
                    </a:srgbClr>
                  </a:outerShdw>
                </a:effectLst>
                <a:latin typeface="Franklin Gothic Book" panose="020B0503020102020204" pitchFamily="34" charset="0"/>
                <a:cs typeface="+mn-cs"/>
              </a:rPr>
              <a:t>Poor in spirit</a:t>
            </a:r>
          </a:p>
        </p:txBody>
      </p:sp>
      <p:sp>
        <p:nvSpPr>
          <p:cNvPr id="7171" name="TextBox 7">
            <a:extLst>
              <a:ext uri="{FF2B5EF4-FFF2-40B4-BE49-F238E27FC236}">
                <a16:creationId xmlns:a16="http://schemas.microsoft.com/office/drawing/2014/main" id="{98FE81FC-BEBE-4F48-89D1-79B7D6FA541A}"/>
              </a:ext>
            </a:extLst>
          </p:cNvPr>
          <p:cNvSpPr txBox="1">
            <a:spLocks noChangeArrowheads="1"/>
          </p:cNvSpPr>
          <p:nvPr/>
        </p:nvSpPr>
        <p:spPr bwMode="auto">
          <a:xfrm>
            <a:off x="381000" y="1600200"/>
            <a:ext cx="3429000" cy="584200"/>
          </a:xfrm>
          <a:prstGeom prst="rect">
            <a:avLst/>
          </a:prstGeom>
          <a:noFill/>
          <a:ln w="9525">
            <a:noFill/>
            <a:miter lim="800000"/>
            <a:headEnd/>
            <a:tailEnd/>
          </a:ln>
        </p:spPr>
        <p:txBody>
          <a:bodyPr>
            <a:spAutoFit/>
          </a:bodyPr>
          <a:lstStyle/>
          <a:p>
            <a:pPr>
              <a:defRPr/>
            </a:pPr>
            <a:r>
              <a:rPr lang="en-US" sz="3200" dirty="0">
                <a:solidFill>
                  <a:schemeClr val="bg1"/>
                </a:solidFill>
                <a:effectLst>
                  <a:outerShdw blurRad="38100" dist="38100" dir="2700000" algn="tl">
                    <a:srgbClr val="000000">
                      <a:alpha val="43137"/>
                    </a:srgbClr>
                  </a:outerShdw>
                </a:effectLst>
                <a:latin typeface="Franklin Gothic Book" panose="020B0503020102020204" pitchFamily="34" charset="0"/>
                <a:cs typeface="+mn-cs"/>
              </a:rPr>
              <a:t>Mourn</a:t>
            </a:r>
          </a:p>
        </p:txBody>
      </p:sp>
      <p:sp>
        <p:nvSpPr>
          <p:cNvPr id="7172" name="TextBox 8">
            <a:extLst>
              <a:ext uri="{FF2B5EF4-FFF2-40B4-BE49-F238E27FC236}">
                <a16:creationId xmlns:a16="http://schemas.microsoft.com/office/drawing/2014/main" id="{1B850B9D-9C2F-4CC9-91E5-60884C8DE678}"/>
              </a:ext>
            </a:extLst>
          </p:cNvPr>
          <p:cNvSpPr txBox="1">
            <a:spLocks noChangeArrowheads="1"/>
          </p:cNvSpPr>
          <p:nvPr/>
        </p:nvSpPr>
        <p:spPr bwMode="auto">
          <a:xfrm>
            <a:off x="381000" y="2209800"/>
            <a:ext cx="3429000" cy="584200"/>
          </a:xfrm>
          <a:prstGeom prst="rect">
            <a:avLst/>
          </a:prstGeom>
          <a:noFill/>
          <a:ln w="9525">
            <a:noFill/>
            <a:miter lim="800000"/>
            <a:headEnd/>
            <a:tailEnd/>
          </a:ln>
        </p:spPr>
        <p:txBody>
          <a:bodyPr>
            <a:spAutoFit/>
          </a:bodyPr>
          <a:lstStyle/>
          <a:p>
            <a:pPr>
              <a:defRPr/>
            </a:pPr>
            <a:r>
              <a:rPr lang="en-US" sz="3200" dirty="0">
                <a:solidFill>
                  <a:schemeClr val="bg1"/>
                </a:solidFill>
                <a:effectLst>
                  <a:outerShdw blurRad="38100" dist="38100" dir="2700000" algn="tl">
                    <a:srgbClr val="000000">
                      <a:alpha val="43137"/>
                    </a:srgbClr>
                  </a:outerShdw>
                </a:effectLst>
                <a:latin typeface="Franklin Gothic Book" panose="020B0503020102020204" pitchFamily="34" charset="0"/>
                <a:cs typeface="+mn-cs"/>
              </a:rPr>
              <a:t>Meek</a:t>
            </a:r>
          </a:p>
        </p:txBody>
      </p:sp>
      <p:sp>
        <p:nvSpPr>
          <p:cNvPr id="7173" name="TextBox 9">
            <a:extLst>
              <a:ext uri="{FF2B5EF4-FFF2-40B4-BE49-F238E27FC236}">
                <a16:creationId xmlns:a16="http://schemas.microsoft.com/office/drawing/2014/main" id="{2F88B12B-E3C5-4B4E-B647-4BC1E33130AF}"/>
              </a:ext>
            </a:extLst>
          </p:cNvPr>
          <p:cNvSpPr txBox="1">
            <a:spLocks noChangeArrowheads="1"/>
          </p:cNvSpPr>
          <p:nvPr/>
        </p:nvSpPr>
        <p:spPr bwMode="auto">
          <a:xfrm>
            <a:off x="381000" y="2855913"/>
            <a:ext cx="4038600" cy="1077912"/>
          </a:xfrm>
          <a:prstGeom prst="rect">
            <a:avLst/>
          </a:prstGeom>
          <a:noFill/>
          <a:ln w="9525">
            <a:noFill/>
            <a:miter lim="800000"/>
            <a:headEnd/>
            <a:tailEnd/>
          </a:ln>
        </p:spPr>
        <p:txBody>
          <a:bodyPr>
            <a:spAutoFit/>
          </a:bodyPr>
          <a:lstStyle/>
          <a:p>
            <a:pPr>
              <a:defRPr/>
            </a:pPr>
            <a:r>
              <a:rPr lang="en-US" sz="3200" dirty="0">
                <a:solidFill>
                  <a:schemeClr val="bg1"/>
                </a:solidFill>
                <a:effectLst>
                  <a:outerShdw blurRad="38100" dist="38100" dir="2700000" algn="tl">
                    <a:srgbClr val="000000">
                      <a:alpha val="43137"/>
                    </a:srgbClr>
                  </a:outerShdw>
                </a:effectLst>
                <a:latin typeface="Franklin Gothic Book" panose="020B0503020102020204" pitchFamily="34" charset="0"/>
                <a:cs typeface="+mn-cs"/>
              </a:rPr>
              <a:t>Hungry and Thirsty after Righteousness</a:t>
            </a:r>
          </a:p>
        </p:txBody>
      </p:sp>
      <p:sp>
        <p:nvSpPr>
          <p:cNvPr id="7174" name="TextBox 10">
            <a:extLst>
              <a:ext uri="{FF2B5EF4-FFF2-40B4-BE49-F238E27FC236}">
                <a16:creationId xmlns:a16="http://schemas.microsoft.com/office/drawing/2014/main" id="{0FAA64BC-C5F9-45F3-86E0-757585AE637F}"/>
              </a:ext>
            </a:extLst>
          </p:cNvPr>
          <p:cNvSpPr txBox="1">
            <a:spLocks noChangeArrowheads="1"/>
          </p:cNvSpPr>
          <p:nvPr/>
        </p:nvSpPr>
        <p:spPr bwMode="auto">
          <a:xfrm>
            <a:off x="381000" y="4114800"/>
            <a:ext cx="3429000" cy="584200"/>
          </a:xfrm>
          <a:prstGeom prst="rect">
            <a:avLst/>
          </a:prstGeom>
          <a:noFill/>
          <a:ln w="9525">
            <a:noFill/>
            <a:miter lim="800000"/>
            <a:headEnd/>
            <a:tailEnd/>
          </a:ln>
        </p:spPr>
        <p:txBody>
          <a:bodyPr>
            <a:spAutoFit/>
          </a:bodyPr>
          <a:lstStyle/>
          <a:p>
            <a:pPr>
              <a:defRPr/>
            </a:pPr>
            <a:r>
              <a:rPr lang="en-US" sz="3200" dirty="0">
                <a:solidFill>
                  <a:schemeClr val="bg1"/>
                </a:solidFill>
                <a:effectLst>
                  <a:outerShdw blurRad="38100" dist="38100" dir="2700000" algn="tl">
                    <a:srgbClr val="000000">
                      <a:alpha val="43137"/>
                    </a:srgbClr>
                  </a:outerShdw>
                </a:effectLst>
                <a:latin typeface="Franklin Gothic Book" panose="020B0503020102020204" pitchFamily="34" charset="0"/>
                <a:cs typeface="+mn-cs"/>
              </a:rPr>
              <a:t>Merciful</a:t>
            </a:r>
          </a:p>
        </p:txBody>
      </p:sp>
      <p:sp>
        <p:nvSpPr>
          <p:cNvPr id="7175" name="TextBox 11">
            <a:extLst>
              <a:ext uri="{FF2B5EF4-FFF2-40B4-BE49-F238E27FC236}">
                <a16:creationId xmlns:a16="http://schemas.microsoft.com/office/drawing/2014/main" id="{71414620-7E26-4825-A3B7-68A522B9102A}"/>
              </a:ext>
            </a:extLst>
          </p:cNvPr>
          <p:cNvSpPr txBox="1">
            <a:spLocks noChangeArrowheads="1"/>
          </p:cNvSpPr>
          <p:nvPr/>
        </p:nvSpPr>
        <p:spPr bwMode="auto">
          <a:xfrm>
            <a:off x="381000" y="4826000"/>
            <a:ext cx="3429000" cy="584200"/>
          </a:xfrm>
          <a:prstGeom prst="rect">
            <a:avLst/>
          </a:prstGeom>
          <a:noFill/>
          <a:ln w="9525">
            <a:noFill/>
            <a:miter lim="800000"/>
            <a:headEnd/>
            <a:tailEnd/>
          </a:ln>
        </p:spPr>
        <p:txBody>
          <a:bodyPr>
            <a:spAutoFit/>
          </a:bodyPr>
          <a:lstStyle/>
          <a:p>
            <a:pPr>
              <a:defRPr/>
            </a:pPr>
            <a:r>
              <a:rPr lang="en-US" sz="3200" dirty="0">
                <a:solidFill>
                  <a:schemeClr val="bg1"/>
                </a:solidFill>
                <a:effectLst>
                  <a:outerShdw blurRad="38100" dist="38100" dir="2700000" algn="tl">
                    <a:srgbClr val="000000">
                      <a:alpha val="43137"/>
                    </a:srgbClr>
                  </a:outerShdw>
                </a:effectLst>
                <a:latin typeface="Franklin Gothic Book" panose="020B0503020102020204" pitchFamily="34" charset="0"/>
                <a:cs typeface="+mn-cs"/>
              </a:rPr>
              <a:t>Pure in heart</a:t>
            </a:r>
          </a:p>
        </p:txBody>
      </p:sp>
      <p:sp>
        <p:nvSpPr>
          <p:cNvPr id="7176" name="TextBox 12">
            <a:extLst>
              <a:ext uri="{FF2B5EF4-FFF2-40B4-BE49-F238E27FC236}">
                <a16:creationId xmlns:a16="http://schemas.microsoft.com/office/drawing/2014/main" id="{903B626D-D3E8-46FB-8737-1770546BF54F}"/>
              </a:ext>
            </a:extLst>
          </p:cNvPr>
          <p:cNvSpPr txBox="1">
            <a:spLocks noChangeArrowheads="1"/>
          </p:cNvSpPr>
          <p:nvPr/>
        </p:nvSpPr>
        <p:spPr bwMode="auto">
          <a:xfrm>
            <a:off x="381000" y="5410200"/>
            <a:ext cx="3429000" cy="584200"/>
          </a:xfrm>
          <a:prstGeom prst="rect">
            <a:avLst/>
          </a:prstGeom>
          <a:noFill/>
          <a:ln w="9525">
            <a:noFill/>
            <a:miter lim="800000"/>
            <a:headEnd/>
            <a:tailEnd/>
          </a:ln>
        </p:spPr>
        <p:txBody>
          <a:bodyPr>
            <a:spAutoFit/>
          </a:bodyPr>
          <a:lstStyle/>
          <a:p>
            <a:pPr>
              <a:defRPr/>
            </a:pPr>
            <a:r>
              <a:rPr lang="en-US" sz="3200" dirty="0">
                <a:solidFill>
                  <a:schemeClr val="bg1"/>
                </a:solidFill>
                <a:effectLst>
                  <a:outerShdw blurRad="38100" dist="38100" dir="2700000" algn="tl">
                    <a:srgbClr val="000000">
                      <a:alpha val="43137"/>
                    </a:srgbClr>
                  </a:outerShdw>
                </a:effectLst>
                <a:latin typeface="Franklin Gothic Book" panose="020B0503020102020204" pitchFamily="34" charset="0"/>
                <a:cs typeface="+mn-cs"/>
              </a:rPr>
              <a:t>Peacemaker</a:t>
            </a:r>
          </a:p>
        </p:txBody>
      </p:sp>
      <p:sp>
        <p:nvSpPr>
          <p:cNvPr id="7177" name="TextBox 13">
            <a:extLst>
              <a:ext uri="{FF2B5EF4-FFF2-40B4-BE49-F238E27FC236}">
                <a16:creationId xmlns:a16="http://schemas.microsoft.com/office/drawing/2014/main" id="{1828FB2B-6B7E-4DA5-B113-FF21A87E5624}"/>
              </a:ext>
            </a:extLst>
          </p:cNvPr>
          <p:cNvSpPr txBox="1">
            <a:spLocks noChangeArrowheads="1"/>
          </p:cNvSpPr>
          <p:nvPr/>
        </p:nvSpPr>
        <p:spPr bwMode="auto">
          <a:xfrm>
            <a:off x="4762500" y="304800"/>
            <a:ext cx="2438400" cy="584200"/>
          </a:xfrm>
          <a:prstGeom prst="rect">
            <a:avLst/>
          </a:prstGeom>
          <a:noFill/>
          <a:ln w="9525">
            <a:noFill/>
            <a:miter lim="800000"/>
            <a:headEnd/>
            <a:tailEnd/>
          </a:ln>
        </p:spPr>
        <p:txBody>
          <a:bodyPr>
            <a:spAutoFit/>
          </a:bodyPr>
          <a:lstStyle/>
          <a:p>
            <a:pPr algn="ctr">
              <a:defRPr/>
            </a:pPr>
            <a:r>
              <a:rPr lang="en-US" sz="3200" spc="300" dirty="0">
                <a:solidFill>
                  <a:srgbClr val="FFFF00"/>
                </a:solidFill>
                <a:effectLst>
                  <a:outerShdw blurRad="38100" dist="38100" dir="2700000" algn="tl">
                    <a:srgbClr val="000000">
                      <a:alpha val="43137"/>
                    </a:srgbClr>
                  </a:outerShdw>
                </a:effectLst>
                <a:latin typeface="Franklin Gothic Book" panose="020B0503020102020204" pitchFamily="34" charset="0"/>
                <a:cs typeface="+mn-cs"/>
              </a:rPr>
              <a:t>The Word</a:t>
            </a:r>
          </a:p>
        </p:txBody>
      </p:sp>
      <p:sp>
        <p:nvSpPr>
          <p:cNvPr id="7178" name="TextBox 14">
            <a:extLst>
              <a:ext uri="{FF2B5EF4-FFF2-40B4-BE49-F238E27FC236}">
                <a16:creationId xmlns:a16="http://schemas.microsoft.com/office/drawing/2014/main" id="{4790AB2C-0E47-4BE4-B15C-167759CE9201}"/>
              </a:ext>
            </a:extLst>
          </p:cNvPr>
          <p:cNvSpPr txBox="1">
            <a:spLocks noChangeArrowheads="1"/>
          </p:cNvSpPr>
          <p:nvPr/>
        </p:nvSpPr>
        <p:spPr bwMode="auto">
          <a:xfrm>
            <a:off x="8953500" y="304800"/>
            <a:ext cx="2438400" cy="584200"/>
          </a:xfrm>
          <a:prstGeom prst="rect">
            <a:avLst/>
          </a:prstGeom>
          <a:noFill/>
          <a:ln w="9525">
            <a:noFill/>
            <a:miter lim="800000"/>
            <a:headEnd/>
            <a:tailEnd/>
          </a:ln>
        </p:spPr>
        <p:txBody>
          <a:bodyPr>
            <a:spAutoFit/>
          </a:bodyPr>
          <a:lstStyle/>
          <a:p>
            <a:pPr algn="ctr">
              <a:defRPr/>
            </a:pPr>
            <a:r>
              <a:rPr lang="en-US" sz="3200" spc="300" dirty="0">
                <a:solidFill>
                  <a:srgbClr val="FFFF00"/>
                </a:solidFill>
                <a:effectLst>
                  <a:outerShdw blurRad="38100" dist="38100" dir="2700000" algn="tl">
                    <a:srgbClr val="000000">
                      <a:alpha val="43137"/>
                    </a:srgbClr>
                  </a:outerShdw>
                </a:effectLst>
                <a:latin typeface="Franklin Gothic Book" panose="020B0503020102020204" pitchFamily="34" charset="0"/>
                <a:cs typeface="+mn-cs"/>
              </a:rPr>
              <a:t>The World</a:t>
            </a:r>
          </a:p>
        </p:txBody>
      </p:sp>
      <p:sp>
        <p:nvSpPr>
          <p:cNvPr id="7179" name="TextBox 15">
            <a:extLst>
              <a:ext uri="{FF2B5EF4-FFF2-40B4-BE49-F238E27FC236}">
                <a16:creationId xmlns:a16="http://schemas.microsoft.com/office/drawing/2014/main" id="{B11B4636-83E2-4E4C-B4A9-7B054D8E71B2}"/>
              </a:ext>
            </a:extLst>
          </p:cNvPr>
          <p:cNvSpPr txBox="1">
            <a:spLocks noChangeArrowheads="1"/>
          </p:cNvSpPr>
          <p:nvPr/>
        </p:nvSpPr>
        <p:spPr bwMode="auto">
          <a:xfrm>
            <a:off x="4572000" y="1066800"/>
            <a:ext cx="2819400" cy="584200"/>
          </a:xfrm>
          <a:prstGeom prst="rect">
            <a:avLst/>
          </a:prstGeom>
          <a:noFill/>
          <a:ln w="9525">
            <a:noFill/>
            <a:miter lim="800000"/>
            <a:headEnd/>
            <a:tailEnd/>
          </a:ln>
        </p:spPr>
        <p:txBody>
          <a:bodyPr>
            <a:spAutoFit/>
          </a:bodyPr>
          <a:lstStyle/>
          <a:p>
            <a:pPr algn="ctr">
              <a:defRPr/>
            </a:pPr>
            <a:r>
              <a:rPr lang="en-US" sz="3200">
                <a:solidFill>
                  <a:schemeClr val="bg1"/>
                </a:solidFill>
                <a:effectLst>
                  <a:outerShdw blurRad="38100" dist="38100" dir="2700000" algn="tl">
                    <a:srgbClr val="000000">
                      <a:alpha val="43137"/>
                    </a:srgbClr>
                  </a:outerShdw>
                </a:effectLst>
                <a:latin typeface="Franklin Gothic Book" panose="020B0503020102020204" pitchFamily="34" charset="0"/>
                <a:cs typeface="+mn-cs"/>
              </a:rPr>
              <a:t>God-sufficient</a:t>
            </a:r>
          </a:p>
        </p:txBody>
      </p:sp>
      <p:sp>
        <p:nvSpPr>
          <p:cNvPr id="7180" name="TextBox 16">
            <a:extLst>
              <a:ext uri="{FF2B5EF4-FFF2-40B4-BE49-F238E27FC236}">
                <a16:creationId xmlns:a16="http://schemas.microsoft.com/office/drawing/2014/main" id="{C81A6998-2FB8-4B27-94D5-7D26F3C67597}"/>
              </a:ext>
            </a:extLst>
          </p:cNvPr>
          <p:cNvSpPr txBox="1">
            <a:spLocks noChangeArrowheads="1"/>
          </p:cNvSpPr>
          <p:nvPr/>
        </p:nvSpPr>
        <p:spPr bwMode="auto">
          <a:xfrm>
            <a:off x="8839200" y="1066800"/>
            <a:ext cx="2667000" cy="584200"/>
          </a:xfrm>
          <a:prstGeom prst="rect">
            <a:avLst/>
          </a:prstGeom>
          <a:noFill/>
          <a:ln w="9525">
            <a:noFill/>
            <a:miter lim="800000"/>
            <a:headEnd/>
            <a:tailEnd/>
          </a:ln>
        </p:spPr>
        <p:txBody>
          <a:bodyPr>
            <a:spAutoFit/>
          </a:bodyPr>
          <a:lstStyle/>
          <a:p>
            <a:pPr algn="ctr">
              <a:defRPr/>
            </a:pPr>
            <a:r>
              <a:rPr lang="en-US" sz="3200">
                <a:solidFill>
                  <a:schemeClr val="bg1"/>
                </a:solidFill>
                <a:effectLst>
                  <a:outerShdw blurRad="38100" dist="38100" dir="2700000" algn="tl">
                    <a:srgbClr val="000000">
                      <a:alpha val="43137"/>
                    </a:srgbClr>
                  </a:outerShdw>
                </a:effectLst>
                <a:latin typeface="Franklin Gothic Book" panose="020B0503020102020204" pitchFamily="34" charset="0"/>
                <a:cs typeface="+mn-cs"/>
              </a:rPr>
              <a:t>Self-sufficient</a:t>
            </a:r>
          </a:p>
        </p:txBody>
      </p:sp>
      <p:sp>
        <p:nvSpPr>
          <p:cNvPr id="7181" name="TextBox 17">
            <a:extLst>
              <a:ext uri="{FF2B5EF4-FFF2-40B4-BE49-F238E27FC236}">
                <a16:creationId xmlns:a16="http://schemas.microsoft.com/office/drawing/2014/main" id="{B1506589-52A5-4C62-8B67-0D18A5FF1344}"/>
              </a:ext>
            </a:extLst>
          </p:cNvPr>
          <p:cNvSpPr txBox="1">
            <a:spLocks noChangeArrowheads="1"/>
          </p:cNvSpPr>
          <p:nvPr/>
        </p:nvSpPr>
        <p:spPr bwMode="auto">
          <a:xfrm>
            <a:off x="4572000" y="1600200"/>
            <a:ext cx="2819400" cy="584200"/>
          </a:xfrm>
          <a:prstGeom prst="rect">
            <a:avLst/>
          </a:prstGeom>
          <a:noFill/>
          <a:ln w="9525">
            <a:noFill/>
            <a:miter lim="800000"/>
            <a:headEnd/>
            <a:tailEnd/>
          </a:ln>
        </p:spPr>
        <p:txBody>
          <a:bodyPr>
            <a:spAutoFit/>
          </a:bodyPr>
          <a:lstStyle/>
          <a:p>
            <a:pPr algn="ctr">
              <a:defRPr/>
            </a:pPr>
            <a:r>
              <a:rPr lang="en-US" sz="3200">
                <a:solidFill>
                  <a:schemeClr val="bg1"/>
                </a:solidFill>
                <a:effectLst>
                  <a:outerShdw blurRad="38100" dist="38100" dir="2700000" algn="tl">
                    <a:srgbClr val="000000">
                      <a:alpha val="43137"/>
                    </a:srgbClr>
                  </a:outerShdw>
                </a:effectLst>
                <a:latin typeface="Franklin Gothic Book" panose="020B0503020102020204" pitchFamily="34" charset="0"/>
                <a:cs typeface="+mn-cs"/>
              </a:rPr>
              <a:t>Repentant</a:t>
            </a:r>
          </a:p>
        </p:txBody>
      </p:sp>
      <p:sp>
        <p:nvSpPr>
          <p:cNvPr id="7182" name="TextBox 18">
            <a:extLst>
              <a:ext uri="{FF2B5EF4-FFF2-40B4-BE49-F238E27FC236}">
                <a16:creationId xmlns:a16="http://schemas.microsoft.com/office/drawing/2014/main" id="{20CD5D51-FB20-44EF-B167-8805CC9C67BA}"/>
              </a:ext>
            </a:extLst>
          </p:cNvPr>
          <p:cNvSpPr txBox="1">
            <a:spLocks noChangeArrowheads="1"/>
          </p:cNvSpPr>
          <p:nvPr/>
        </p:nvSpPr>
        <p:spPr bwMode="auto">
          <a:xfrm>
            <a:off x="8763000" y="1600200"/>
            <a:ext cx="2819400" cy="584200"/>
          </a:xfrm>
          <a:prstGeom prst="rect">
            <a:avLst/>
          </a:prstGeom>
          <a:noFill/>
          <a:ln w="9525">
            <a:noFill/>
            <a:miter lim="800000"/>
            <a:headEnd/>
            <a:tailEnd/>
          </a:ln>
        </p:spPr>
        <p:txBody>
          <a:bodyPr>
            <a:spAutoFit/>
          </a:bodyPr>
          <a:lstStyle/>
          <a:p>
            <a:pPr algn="ctr">
              <a:defRPr/>
            </a:pPr>
            <a:r>
              <a:rPr lang="en-US" sz="3200">
                <a:solidFill>
                  <a:schemeClr val="bg1"/>
                </a:solidFill>
                <a:effectLst>
                  <a:outerShdw blurRad="38100" dist="38100" dir="2700000" algn="tl">
                    <a:srgbClr val="000000">
                      <a:alpha val="43137"/>
                    </a:srgbClr>
                  </a:outerShdw>
                </a:effectLst>
                <a:latin typeface="Franklin Gothic Book" panose="020B0503020102020204" pitchFamily="34" charset="0"/>
                <a:cs typeface="+mn-cs"/>
              </a:rPr>
              <a:t>Repeater</a:t>
            </a:r>
          </a:p>
        </p:txBody>
      </p:sp>
      <p:sp>
        <p:nvSpPr>
          <p:cNvPr id="7183" name="TextBox 19">
            <a:extLst>
              <a:ext uri="{FF2B5EF4-FFF2-40B4-BE49-F238E27FC236}">
                <a16:creationId xmlns:a16="http://schemas.microsoft.com/office/drawing/2014/main" id="{B391065D-3346-4A16-91AF-BC5F299EB47A}"/>
              </a:ext>
            </a:extLst>
          </p:cNvPr>
          <p:cNvSpPr txBox="1">
            <a:spLocks noChangeArrowheads="1"/>
          </p:cNvSpPr>
          <p:nvPr/>
        </p:nvSpPr>
        <p:spPr bwMode="auto">
          <a:xfrm>
            <a:off x="4572000" y="2209800"/>
            <a:ext cx="2819400" cy="584200"/>
          </a:xfrm>
          <a:prstGeom prst="rect">
            <a:avLst/>
          </a:prstGeom>
          <a:noFill/>
          <a:ln w="9525">
            <a:noFill/>
            <a:miter lim="800000"/>
            <a:headEnd/>
            <a:tailEnd/>
          </a:ln>
        </p:spPr>
        <p:txBody>
          <a:bodyPr>
            <a:spAutoFit/>
          </a:bodyPr>
          <a:lstStyle/>
          <a:p>
            <a:pPr algn="ctr">
              <a:defRPr/>
            </a:pPr>
            <a:r>
              <a:rPr lang="en-US" sz="3200">
                <a:solidFill>
                  <a:schemeClr val="bg1"/>
                </a:solidFill>
                <a:effectLst>
                  <a:outerShdw blurRad="38100" dist="38100" dir="2700000" algn="tl">
                    <a:srgbClr val="000000">
                      <a:alpha val="43137"/>
                    </a:srgbClr>
                  </a:outerShdw>
                </a:effectLst>
                <a:latin typeface="Franklin Gothic Book" panose="020B0503020102020204" pitchFamily="34" charset="0"/>
                <a:cs typeface="+mn-cs"/>
              </a:rPr>
              <a:t>Gentle</a:t>
            </a:r>
          </a:p>
        </p:txBody>
      </p:sp>
      <p:sp>
        <p:nvSpPr>
          <p:cNvPr id="7184" name="TextBox 20">
            <a:extLst>
              <a:ext uri="{FF2B5EF4-FFF2-40B4-BE49-F238E27FC236}">
                <a16:creationId xmlns:a16="http://schemas.microsoft.com/office/drawing/2014/main" id="{DAFF800C-B1D7-4044-BBC2-0D511E3A36C0}"/>
              </a:ext>
            </a:extLst>
          </p:cNvPr>
          <p:cNvSpPr txBox="1">
            <a:spLocks noChangeArrowheads="1"/>
          </p:cNvSpPr>
          <p:nvPr/>
        </p:nvSpPr>
        <p:spPr bwMode="auto">
          <a:xfrm>
            <a:off x="8763000" y="2209800"/>
            <a:ext cx="2819400" cy="584200"/>
          </a:xfrm>
          <a:prstGeom prst="rect">
            <a:avLst/>
          </a:prstGeom>
          <a:noFill/>
          <a:ln w="9525">
            <a:noFill/>
            <a:miter lim="800000"/>
            <a:headEnd/>
            <a:tailEnd/>
          </a:ln>
        </p:spPr>
        <p:txBody>
          <a:bodyPr>
            <a:spAutoFit/>
          </a:bodyPr>
          <a:lstStyle/>
          <a:p>
            <a:pPr algn="ctr">
              <a:defRPr/>
            </a:pPr>
            <a:r>
              <a:rPr lang="en-US" sz="3200">
                <a:solidFill>
                  <a:schemeClr val="bg1"/>
                </a:solidFill>
                <a:effectLst>
                  <a:outerShdw blurRad="38100" dist="38100" dir="2700000" algn="tl">
                    <a:srgbClr val="000000">
                      <a:alpha val="43137"/>
                    </a:srgbClr>
                  </a:outerShdw>
                </a:effectLst>
                <a:latin typeface="Franklin Gothic Book" panose="020B0503020102020204" pitchFamily="34" charset="0"/>
                <a:cs typeface="+mn-cs"/>
              </a:rPr>
              <a:t>Rude</a:t>
            </a:r>
          </a:p>
        </p:txBody>
      </p:sp>
      <p:sp>
        <p:nvSpPr>
          <p:cNvPr id="7185" name="TextBox 21">
            <a:extLst>
              <a:ext uri="{FF2B5EF4-FFF2-40B4-BE49-F238E27FC236}">
                <a16:creationId xmlns:a16="http://schemas.microsoft.com/office/drawing/2014/main" id="{D5E4BFDC-E315-4FDC-A214-48F7117E1DED}"/>
              </a:ext>
            </a:extLst>
          </p:cNvPr>
          <p:cNvSpPr txBox="1">
            <a:spLocks noChangeArrowheads="1"/>
          </p:cNvSpPr>
          <p:nvPr/>
        </p:nvSpPr>
        <p:spPr bwMode="auto">
          <a:xfrm>
            <a:off x="4572000" y="2862263"/>
            <a:ext cx="3124200" cy="1077912"/>
          </a:xfrm>
          <a:prstGeom prst="rect">
            <a:avLst/>
          </a:prstGeom>
          <a:noFill/>
          <a:ln w="9525">
            <a:noFill/>
            <a:miter lim="800000"/>
            <a:headEnd/>
            <a:tailEnd/>
          </a:ln>
        </p:spPr>
        <p:txBody>
          <a:bodyPr>
            <a:spAutoFit/>
          </a:bodyPr>
          <a:lstStyle/>
          <a:p>
            <a:pPr algn="ctr">
              <a:defRPr/>
            </a:pPr>
            <a:r>
              <a:rPr lang="en-US" sz="3200">
                <a:solidFill>
                  <a:schemeClr val="bg1"/>
                </a:solidFill>
                <a:effectLst>
                  <a:outerShdw blurRad="38100" dist="38100" dir="2700000" algn="tl">
                    <a:srgbClr val="000000">
                      <a:alpha val="43137"/>
                    </a:srgbClr>
                  </a:outerShdw>
                </a:effectLst>
                <a:latin typeface="Franklin Gothic Book" panose="020B0503020102020204" pitchFamily="34" charset="0"/>
                <a:cs typeface="+mn-cs"/>
              </a:rPr>
              <a:t>I need more              of God</a:t>
            </a:r>
          </a:p>
        </p:txBody>
      </p:sp>
      <p:sp>
        <p:nvSpPr>
          <p:cNvPr id="7186" name="TextBox 22">
            <a:extLst>
              <a:ext uri="{FF2B5EF4-FFF2-40B4-BE49-F238E27FC236}">
                <a16:creationId xmlns:a16="http://schemas.microsoft.com/office/drawing/2014/main" id="{B560D326-00F3-47F3-8EE0-C9990FF96C6D}"/>
              </a:ext>
            </a:extLst>
          </p:cNvPr>
          <p:cNvSpPr txBox="1">
            <a:spLocks noChangeArrowheads="1"/>
          </p:cNvSpPr>
          <p:nvPr/>
        </p:nvSpPr>
        <p:spPr bwMode="auto">
          <a:xfrm>
            <a:off x="8610600" y="2862263"/>
            <a:ext cx="3124200" cy="1077912"/>
          </a:xfrm>
          <a:prstGeom prst="rect">
            <a:avLst/>
          </a:prstGeom>
          <a:noFill/>
          <a:ln w="9525">
            <a:noFill/>
            <a:miter lim="800000"/>
            <a:headEnd/>
            <a:tailEnd/>
          </a:ln>
        </p:spPr>
        <p:txBody>
          <a:bodyPr>
            <a:spAutoFit/>
          </a:bodyPr>
          <a:lstStyle/>
          <a:p>
            <a:pPr algn="ctr">
              <a:defRPr/>
            </a:pPr>
            <a:r>
              <a:rPr lang="en-US" sz="3200">
                <a:solidFill>
                  <a:schemeClr val="bg1"/>
                </a:solidFill>
                <a:effectLst>
                  <a:outerShdw blurRad="38100" dist="38100" dir="2700000" algn="tl">
                    <a:srgbClr val="000000">
                      <a:alpha val="43137"/>
                    </a:srgbClr>
                  </a:outerShdw>
                </a:effectLst>
                <a:latin typeface="Franklin Gothic Book" panose="020B0503020102020204" pitchFamily="34" charset="0"/>
                <a:cs typeface="+mn-cs"/>
              </a:rPr>
              <a:t>I need more            and more</a:t>
            </a:r>
          </a:p>
        </p:txBody>
      </p:sp>
      <p:sp>
        <p:nvSpPr>
          <p:cNvPr id="7187" name="TextBox 23">
            <a:extLst>
              <a:ext uri="{FF2B5EF4-FFF2-40B4-BE49-F238E27FC236}">
                <a16:creationId xmlns:a16="http://schemas.microsoft.com/office/drawing/2014/main" id="{FBE740E4-CACF-4A69-9DAF-EBF6FC9F9888}"/>
              </a:ext>
            </a:extLst>
          </p:cNvPr>
          <p:cNvSpPr txBox="1">
            <a:spLocks noChangeArrowheads="1"/>
          </p:cNvSpPr>
          <p:nvPr/>
        </p:nvSpPr>
        <p:spPr bwMode="auto">
          <a:xfrm>
            <a:off x="4572000" y="4114800"/>
            <a:ext cx="2819400" cy="584200"/>
          </a:xfrm>
          <a:prstGeom prst="rect">
            <a:avLst/>
          </a:prstGeom>
          <a:noFill/>
          <a:ln w="9525">
            <a:noFill/>
            <a:miter lim="800000"/>
            <a:headEnd/>
            <a:tailEnd/>
          </a:ln>
        </p:spPr>
        <p:txBody>
          <a:bodyPr>
            <a:spAutoFit/>
          </a:bodyPr>
          <a:lstStyle/>
          <a:p>
            <a:pPr algn="ctr">
              <a:defRPr/>
            </a:pPr>
            <a:r>
              <a:rPr lang="en-US" sz="3200" dirty="0">
                <a:solidFill>
                  <a:schemeClr val="bg1"/>
                </a:solidFill>
                <a:effectLst>
                  <a:outerShdw blurRad="38100" dist="38100" dir="2700000" algn="tl">
                    <a:srgbClr val="000000">
                      <a:alpha val="43137"/>
                    </a:srgbClr>
                  </a:outerShdw>
                </a:effectLst>
                <a:latin typeface="Franklin Gothic Book" panose="020B0503020102020204" pitchFamily="34" charset="0"/>
                <a:cs typeface="+mn-cs"/>
              </a:rPr>
              <a:t>Forgive</a:t>
            </a:r>
          </a:p>
        </p:txBody>
      </p:sp>
      <p:sp>
        <p:nvSpPr>
          <p:cNvPr id="7188" name="TextBox 24">
            <a:extLst>
              <a:ext uri="{FF2B5EF4-FFF2-40B4-BE49-F238E27FC236}">
                <a16:creationId xmlns:a16="http://schemas.microsoft.com/office/drawing/2014/main" id="{32053B7B-A13F-4AC3-B9DB-9C559F56604B}"/>
              </a:ext>
            </a:extLst>
          </p:cNvPr>
          <p:cNvSpPr txBox="1">
            <a:spLocks noChangeArrowheads="1"/>
          </p:cNvSpPr>
          <p:nvPr/>
        </p:nvSpPr>
        <p:spPr bwMode="auto">
          <a:xfrm>
            <a:off x="8763000" y="4114800"/>
            <a:ext cx="2819400" cy="584200"/>
          </a:xfrm>
          <a:prstGeom prst="rect">
            <a:avLst/>
          </a:prstGeom>
          <a:noFill/>
          <a:ln w="9525">
            <a:noFill/>
            <a:miter lim="800000"/>
            <a:headEnd/>
            <a:tailEnd/>
          </a:ln>
        </p:spPr>
        <p:txBody>
          <a:bodyPr>
            <a:spAutoFit/>
          </a:bodyPr>
          <a:lstStyle/>
          <a:p>
            <a:pPr algn="ctr">
              <a:defRPr/>
            </a:pPr>
            <a:r>
              <a:rPr lang="en-US" sz="3200">
                <a:solidFill>
                  <a:schemeClr val="bg1"/>
                </a:solidFill>
                <a:effectLst>
                  <a:outerShdw blurRad="38100" dist="38100" dir="2700000" algn="tl">
                    <a:srgbClr val="000000">
                      <a:alpha val="43137"/>
                    </a:srgbClr>
                  </a:outerShdw>
                </a:effectLst>
                <a:latin typeface="Franklin Gothic Book" panose="020B0503020102020204" pitchFamily="34" charset="0"/>
                <a:cs typeface="+mn-cs"/>
              </a:rPr>
              <a:t>Revenge</a:t>
            </a:r>
          </a:p>
        </p:txBody>
      </p:sp>
      <p:sp>
        <p:nvSpPr>
          <p:cNvPr id="7189" name="TextBox 25">
            <a:extLst>
              <a:ext uri="{FF2B5EF4-FFF2-40B4-BE49-F238E27FC236}">
                <a16:creationId xmlns:a16="http://schemas.microsoft.com/office/drawing/2014/main" id="{462DE27F-8474-428E-81B9-700F93D894AD}"/>
              </a:ext>
            </a:extLst>
          </p:cNvPr>
          <p:cNvSpPr txBox="1">
            <a:spLocks noChangeArrowheads="1"/>
          </p:cNvSpPr>
          <p:nvPr/>
        </p:nvSpPr>
        <p:spPr bwMode="auto">
          <a:xfrm>
            <a:off x="4572000" y="4800600"/>
            <a:ext cx="2819400" cy="584200"/>
          </a:xfrm>
          <a:prstGeom prst="rect">
            <a:avLst/>
          </a:prstGeom>
          <a:noFill/>
          <a:ln w="9525">
            <a:noFill/>
            <a:miter lim="800000"/>
            <a:headEnd/>
            <a:tailEnd/>
          </a:ln>
        </p:spPr>
        <p:txBody>
          <a:bodyPr>
            <a:spAutoFit/>
          </a:bodyPr>
          <a:lstStyle/>
          <a:p>
            <a:pPr algn="ctr">
              <a:defRPr/>
            </a:pPr>
            <a:r>
              <a:rPr lang="en-US" sz="3200">
                <a:solidFill>
                  <a:schemeClr val="bg1"/>
                </a:solidFill>
                <a:effectLst>
                  <a:outerShdw blurRad="38100" dist="38100" dir="2700000" algn="tl">
                    <a:srgbClr val="000000">
                      <a:alpha val="43137"/>
                    </a:srgbClr>
                  </a:outerShdw>
                </a:effectLst>
                <a:latin typeface="Franklin Gothic Book" panose="020B0503020102020204" pitchFamily="34" charset="0"/>
                <a:cs typeface="+mn-cs"/>
              </a:rPr>
              <a:t>Focus on God</a:t>
            </a:r>
          </a:p>
        </p:txBody>
      </p:sp>
      <p:sp>
        <p:nvSpPr>
          <p:cNvPr id="7190" name="TextBox 26">
            <a:extLst>
              <a:ext uri="{FF2B5EF4-FFF2-40B4-BE49-F238E27FC236}">
                <a16:creationId xmlns:a16="http://schemas.microsoft.com/office/drawing/2014/main" id="{4E82DC7E-7685-4086-AB16-B8087E174EC9}"/>
              </a:ext>
            </a:extLst>
          </p:cNvPr>
          <p:cNvSpPr txBox="1">
            <a:spLocks noChangeArrowheads="1"/>
          </p:cNvSpPr>
          <p:nvPr/>
        </p:nvSpPr>
        <p:spPr bwMode="auto">
          <a:xfrm>
            <a:off x="8763000" y="4800600"/>
            <a:ext cx="2819400" cy="584200"/>
          </a:xfrm>
          <a:prstGeom prst="rect">
            <a:avLst/>
          </a:prstGeom>
          <a:noFill/>
          <a:ln w="9525">
            <a:noFill/>
            <a:miter lim="800000"/>
            <a:headEnd/>
            <a:tailEnd/>
          </a:ln>
        </p:spPr>
        <p:txBody>
          <a:bodyPr>
            <a:spAutoFit/>
          </a:bodyPr>
          <a:lstStyle/>
          <a:p>
            <a:pPr algn="ctr">
              <a:defRPr/>
            </a:pPr>
            <a:r>
              <a:rPr lang="en-US" sz="3200">
                <a:solidFill>
                  <a:schemeClr val="bg1"/>
                </a:solidFill>
                <a:effectLst>
                  <a:outerShdw blurRad="38100" dist="38100" dir="2700000" algn="tl">
                    <a:srgbClr val="000000">
                      <a:alpha val="43137"/>
                    </a:srgbClr>
                  </a:outerShdw>
                </a:effectLst>
                <a:latin typeface="Franklin Gothic Book" panose="020B0503020102020204" pitchFamily="34" charset="0"/>
                <a:cs typeface="+mn-cs"/>
              </a:rPr>
              <a:t>Focus on “I”</a:t>
            </a:r>
          </a:p>
        </p:txBody>
      </p:sp>
      <p:sp>
        <p:nvSpPr>
          <p:cNvPr id="7191" name="TextBox 27">
            <a:extLst>
              <a:ext uri="{FF2B5EF4-FFF2-40B4-BE49-F238E27FC236}">
                <a16:creationId xmlns:a16="http://schemas.microsoft.com/office/drawing/2014/main" id="{21F6A94E-33EA-4F6B-8CE8-314CCE226769}"/>
              </a:ext>
            </a:extLst>
          </p:cNvPr>
          <p:cNvSpPr txBox="1">
            <a:spLocks noChangeArrowheads="1"/>
          </p:cNvSpPr>
          <p:nvPr/>
        </p:nvSpPr>
        <p:spPr bwMode="auto">
          <a:xfrm>
            <a:off x="4572000" y="5410200"/>
            <a:ext cx="2819400" cy="584200"/>
          </a:xfrm>
          <a:prstGeom prst="rect">
            <a:avLst/>
          </a:prstGeom>
          <a:noFill/>
          <a:ln w="9525">
            <a:noFill/>
            <a:miter lim="800000"/>
            <a:headEnd/>
            <a:tailEnd/>
          </a:ln>
        </p:spPr>
        <p:txBody>
          <a:bodyPr>
            <a:spAutoFit/>
          </a:bodyPr>
          <a:lstStyle/>
          <a:p>
            <a:pPr algn="ctr">
              <a:defRPr/>
            </a:pPr>
            <a:r>
              <a:rPr lang="en-US" sz="3200">
                <a:solidFill>
                  <a:schemeClr val="bg1"/>
                </a:solidFill>
                <a:effectLst>
                  <a:outerShdw blurRad="38100" dist="38100" dir="2700000" algn="tl">
                    <a:srgbClr val="000000">
                      <a:alpha val="43137"/>
                    </a:srgbClr>
                  </a:outerShdw>
                </a:effectLst>
                <a:latin typeface="Franklin Gothic Book" panose="020B0503020102020204" pitchFamily="34" charset="0"/>
                <a:cs typeface="+mn-cs"/>
              </a:rPr>
              <a:t>Quest for God</a:t>
            </a:r>
          </a:p>
        </p:txBody>
      </p:sp>
      <p:sp>
        <p:nvSpPr>
          <p:cNvPr id="7192" name="TextBox 28">
            <a:extLst>
              <a:ext uri="{FF2B5EF4-FFF2-40B4-BE49-F238E27FC236}">
                <a16:creationId xmlns:a16="http://schemas.microsoft.com/office/drawing/2014/main" id="{9C3BE2C9-D160-4FAF-8C62-DA887ADA3905}"/>
              </a:ext>
            </a:extLst>
          </p:cNvPr>
          <p:cNvSpPr txBox="1">
            <a:spLocks noChangeArrowheads="1"/>
          </p:cNvSpPr>
          <p:nvPr/>
        </p:nvSpPr>
        <p:spPr bwMode="auto">
          <a:xfrm>
            <a:off x="8763000" y="5410201"/>
            <a:ext cx="2819400" cy="1077913"/>
          </a:xfrm>
          <a:prstGeom prst="rect">
            <a:avLst/>
          </a:prstGeom>
          <a:noFill/>
          <a:ln w="9525">
            <a:noFill/>
            <a:miter lim="800000"/>
            <a:headEnd/>
            <a:tailEnd/>
          </a:ln>
        </p:spPr>
        <p:txBody>
          <a:bodyPr>
            <a:spAutoFit/>
          </a:bodyPr>
          <a:lstStyle/>
          <a:p>
            <a:pPr algn="ctr">
              <a:defRPr/>
            </a:pPr>
            <a:r>
              <a:rPr lang="en-US" sz="3200">
                <a:solidFill>
                  <a:schemeClr val="bg1"/>
                </a:solidFill>
                <a:effectLst>
                  <a:outerShdw blurRad="38100" dist="38100" dir="2700000" algn="tl">
                    <a:srgbClr val="000000">
                      <a:alpha val="43137"/>
                    </a:srgbClr>
                  </a:outerShdw>
                </a:effectLst>
                <a:latin typeface="Franklin Gothic Book" panose="020B0503020102020204" pitchFamily="34" charset="0"/>
                <a:cs typeface="+mn-cs"/>
              </a:rPr>
              <a:t>Quest for power</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left)">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9"/>
                                        </p:tgtEl>
                                        <p:attrNameLst>
                                          <p:attrName>style.visibility</p:attrName>
                                        </p:attrNameLst>
                                      </p:cBhvr>
                                      <p:to>
                                        <p:strVal val="visible"/>
                                      </p:to>
                                    </p:set>
                                    <p:animEffect transition="in" filter="wipe(left)">
                                      <p:cBhvr>
                                        <p:cTn id="12" dur="500"/>
                                        <p:tgtEl>
                                          <p:spTgt spid="71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80"/>
                                        </p:tgtEl>
                                        <p:attrNameLst>
                                          <p:attrName>style.visibility</p:attrName>
                                        </p:attrNameLst>
                                      </p:cBhvr>
                                      <p:to>
                                        <p:strVal val="visible"/>
                                      </p:to>
                                    </p:set>
                                    <p:animEffect transition="in" filter="wipe(left)">
                                      <p:cBhvr>
                                        <p:cTn id="17" dur="500"/>
                                        <p:tgtEl>
                                          <p:spTgt spid="71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71"/>
                                        </p:tgtEl>
                                        <p:attrNameLst>
                                          <p:attrName>style.visibility</p:attrName>
                                        </p:attrNameLst>
                                      </p:cBhvr>
                                      <p:to>
                                        <p:strVal val="visible"/>
                                      </p:to>
                                    </p:set>
                                    <p:animEffect transition="in" filter="wipe(left)">
                                      <p:cBhvr>
                                        <p:cTn id="22" dur="500"/>
                                        <p:tgtEl>
                                          <p:spTgt spid="717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181"/>
                                        </p:tgtEl>
                                        <p:attrNameLst>
                                          <p:attrName>style.visibility</p:attrName>
                                        </p:attrNameLst>
                                      </p:cBhvr>
                                      <p:to>
                                        <p:strVal val="visible"/>
                                      </p:to>
                                    </p:set>
                                    <p:animEffect transition="in" filter="wipe(left)">
                                      <p:cBhvr>
                                        <p:cTn id="27" dur="500"/>
                                        <p:tgtEl>
                                          <p:spTgt spid="718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182"/>
                                        </p:tgtEl>
                                        <p:attrNameLst>
                                          <p:attrName>style.visibility</p:attrName>
                                        </p:attrNameLst>
                                      </p:cBhvr>
                                      <p:to>
                                        <p:strVal val="visible"/>
                                      </p:to>
                                    </p:set>
                                    <p:animEffect transition="in" filter="wipe(left)">
                                      <p:cBhvr>
                                        <p:cTn id="32" dur="500"/>
                                        <p:tgtEl>
                                          <p:spTgt spid="718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172"/>
                                        </p:tgtEl>
                                        <p:attrNameLst>
                                          <p:attrName>style.visibility</p:attrName>
                                        </p:attrNameLst>
                                      </p:cBhvr>
                                      <p:to>
                                        <p:strVal val="visible"/>
                                      </p:to>
                                    </p:set>
                                    <p:animEffect transition="in" filter="wipe(left)">
                                      <p:cBhvr>
                                        <p:cTn id="37" dur="500"/>
                                        <p:tgtEl>
                                          <p:spTgt spid="717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183"/>
                                        </p:tgtEl>
                                        <p:attrNameLst>
                                          <p:attrName>style.visibility</p:attrName>
                                        </p:attrNameLst>
                                      </p:cBhvr>
                                      <p:to>
                                        <p:strVal val="visible"/>
                                      </p:to>
                                    </p:set>
                                    <p:animEffect transition="in" filter="wipe(left)">
                                      <p:cBhvr>
                                        <p:cTn id="42" dur="500"/>
                                        <p:tgtEl>
                                          <p:spTgt spid="718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184"/>
                                        </p:tgtEl>
                                        <p:attrNameLst>
                                          <p:attrName>style.visibility</p:attrName>
                                        </p:attrNameLst>
                                      </p:cBhvr>
                                      <p:to>
                                        <p:strVal val="visible"/>
                                      </p:to>
                                    </p:set>
                                    <p:animEffect transition="in" filter="wipe(left)">
                                      <p:cBhvr>
                                        <p:cTn id="47" dur="500"/>
                                        <p:tgtEl>
                                          <p:spTgt spid="718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173"/>
                                        </p:tgtEl>
                                        <p:attrNameLst>
                                          <p:attrName>style.visibility</p:attrName>
                                        </p:attrNameLst>
                                      </p:cBhvr>
                                      <p:to>
                                        <p:strVal val="visible"/>
                                      </p:to>
                                    </p:set>
                                    <p:animEffect transition="in" filter="wipe(left)">
                                      <p:cBhvr>
                                        <p:cTn id="52" dur="500"/>
                                        <p:tgtEl>
                                          <p:spTgt spid="717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7185"/>
                                        </p:tgtEl>
                                        <p:attrNameLst>
                                          <p:attrName>style.visibility</p:attrName>
                                        </p:attrNameLst>
                                      </p:cBhvr>
                                      <p:to>
                                        <p:strVal val="visible"/>
                                      </p:to>
                                    </p:set>
                                    <p:animEffect transition="in" filter="wipe(left)">
                                      <p:cBhvr>
                                        <p:cTn id="57" dur="500"/>
                                        <p:tgtEl>
                                          <p:spTgt spid="718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186"/>
                                        </p:tgtEl>
                                        <p:attrNameLst>
                                          <p:attrName>style.visibility</p:attrName>
                                        </p:attrNameLst>
                                      </p:cBhvr>
                                      <p:to>
                                        <p:strVal val="visible"/>
                                      </p:to>
                                    </p:set>
                                    <p:animEffect transition="in" filter="wipe(left)">
                                      <p:cBhvr>
                                        <p:cTn id="62" dur="500"/>
                                        <p:tgtEl>
                                          <p:spTgt spid="718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174"/>
                                        </p:tgtEl>
                                        <p:attrNameLst>
                                          <p:attrName>style.visibility</p:attrName>
                                        </p:attrNameLst>
                                      </p:cBhvr>
                                      <p:to>
                                        <p:strVal val="visible"/>
                                      </p:to>
                                    </p:set>
                                    <p:animEffect transition="in" filter="wipe(left)">
                                      <p:cBhvr>
                                        <p:cTn id="67" dur="500"/>
                                        <p:tgtEl>
                                          <p:spTgt spid="717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7187"/>
                                        </p:tgtEl>
                                        <p:attrNameLst>
                                          <p:attrName>style.visibility</p:attrName>
                                        </p:attrNameLst>
                                      </p:cBhvr>
                                      <p:to>
                                        <p:strVal val="visible"/>
                                      </p:to>
                                    </p:set>
                                    <p:animEffect transition="in" filter="wipe(left)">
                                      <p:cBhvr>
                                        <p:cTn id="72" dur="500"/>
                                        <p:tgtEl>
                                          <p:spTgt spid="718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188"/>
                                        </p:tgtEl>
                                        <p:attrNameLst>
                                          <p:attrName>style.visibility</p:attrName>
                                        </p:attrNameLst>
                                      </p:cBhvr>
                                      <p:to>
                                        <p:strVal val="visible"/>
                                      </p:to>
                                    </p:set>
                                    <p:animEffect transition="in" filter="wipe(left)">
                                      <p:cBhvr>
                                        <p:cTn id="77" dur="500"/>
                                        <p:tgtEl>
                                          <p:spTgt spid="718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175"/>
                                        </p:tgtEl>
                                        <p:attrNameLst>
                                          <p:attrName>style.visibility</p:attrName>
                                        </p:attrNameLst>
                                      </p:cBhvr>
                                      <p:to>
                                        <p:strVal val="visible"/>
                                      </p:to>
                                    </p:set>
                                    <p:animEffect transition="in" filter="wipe(left)">
                                      <p:cBhvr>
                                        <p:cTn id="82" dur="500"/>
                                        <p:tgtEl>
                                          <p:spTgt spid="717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7189"/>
                                        </p:tgtEl>
                                        <p:attrNameLst>
                                          <p:attrName>style.visibility</p:attrName>
                                        </p:attrNameLst>
                                      </p:cBhvr>
                                      <p:to>
                                        <p:strVal val="visible"/>
                                      </p:to>
                                    </p:set>
                                    <p:animEffect transition="in" filter="wipe(left)">
                                      <p:cBhvr>
                                        <p:cTn id="87" dur="500"/>
                                        <p:tgtEl>
                                          <p:spTgt spid="7189"/>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7190"/>
                                        </p:tgtEl>
                                        <p:attrNameLst>
                                          <p:attrName>style.visibility</p:attrName>
                                        </p:attrNameLst>
                                      </p:cBhvr>
                                      <p:to>
                                        <p:strVal val="visible"/>
                                      </p:to>
                                    </p:set>
                                    <p:animEffect transition="in" filter="wipe(left)">
                                      <p:cBhvr>
                                        <p:cTn id="92" dur="500"/>
                                        <p:tgtEl>
                                          <p:spTgt spid="719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7176"/>
                                        </p:tgtEl>
                                        <p:attrNameLst>
                                          <p:attrName>style.visibility</p:attrName>
                                        </p:attrNameLst>
                                      </p:cBhvr>
                                      <p:to>
                                        <p:strVal val="visible"/>
                                      </p:to>
                                    </p:set>
                                    <p:animEffect transition="in" filter="wipe(left)">
                                      <p:cBhvr>
                                        <p:cTn id="97" dur="500"/>
                                        <p:tgtEl>
                                          <p:spTgt spid="717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7191"/>
                                        </p:tgtEl>
                                        <p:attrNameLst>
                                          <p:attrName>style.visibility</p:attrName>
                                        </p:attrNameLst>
                                      </p:cBhvr>
                                      <p:to>
                                        <p:strVal val="visible"/>
                                      </p:to>
                                    </p:set>
                                    <p:animEffect transition="in" filter="wipe(left)">
                                      <p:cBhvr>
                                        <p:cTn id="102" dur="500"/>
                                        <p:tgtEl>
                                          <p:spTgt spid="7191"/>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7192"/>
                                        </p:tgtEl>
                                        <p:attrNameLst>
                                          <p:attrName>style.visibility</p:attrName>
                                        </p:attrNameLst>
                                      </p:cBhvr>
                                      <p:to>
                                        <p:strVal val="visible"/>
                                      </p:to>
                                    </p:set>
                                    <p:animEffect transition="in" filter="wipe(left)">
                                      <p:cBhvr>
                                        <p:cTn id="107" dur="500"/>
                                        <p:tgtEl>
                                          <p:spTgt spid="7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p:bldP spid="7172" grpId="0"/>
      <p:bldP spid="7173" grpId="0"/>
      <p:bldP spid="7174" grpId="0"/>
      <p:bldP spid="7175" grpId="0"/>
      <p:bldP spid="7176" grpId="0"/>
      <p:bldP spid="7179" grpId="0"/>
      <p:bldP spid="7180" grpId="0"/>
      <p:bldP spid="7181" grpId="0"/>
      <p:bldP spid="7182" grpId="0"/>
      <p:bldP spid="7183" grpId="0"/>
      <p:bldP spid="7184" grpId="0"/>
      <p:bldP spid="7185" grpId="0"/>
      <p:bldP spid="7186" grpId="0"/>
      <p:bldP spid="7187" grpId="0"/>
      <p:bldP spid="7188" grpId="0"/>
      <p:bldP spid="7189" grpId="0"/>
      <p:bldP spid="7190" grpId="0"/>
      <p:bldP spid="7191" grpId="0"/>
      <p:bldP spid="719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8B95D9-AD3C-46BC-83E4-69112EEBC911}"/>
              </a:ext>
            </a:extLst>
          </p:cNvPr>
          <p:cNvSpPr/>
          <p:nvPr/>
        </p:nvSpPr>
        <p:spPr>
          <a:xfrm>
            <a:off x="533400" y="435114"/>
            <a:ext cx="9742347" cy="707886"/>
          </a:xfrm>
          <a:prstGeom prst="rect">
            <a:avLst/>
          </a:prstGeom>
        </p:spPr>
        <p:txBody>
          <a:bodyPr wrap="none">
            <a:spAutoFit/>
          </a:bodyPr>
          <a:lstStyle/>
          <a:p>
            <a:pPr>
              <a:defRPr/>
            </a:pPr>
            <a:r>
              <a:rPr lang="en-US" sz="4000" spc="300" dirty="0">
                <a:ln w="6350">
                  <a:noFill/>
                </a:ln>
                <a:solidFill>
                  <a:srgbClr val="FFFF00"/>
                </a:solidFill>
                <a:latin typeface="Franklin Gothic Book" panose="020B0503020102020204" pitchFamily="34" charset="0"/>
                <a:ea typeface="Cambria Math" panose="02040503050406030204" pitchFamily="18" charset="0"/>
                <a:cs typeface="Calibri" pitchFamily="34" charset="0"/>
              </a:rPr>
              <a:t>JESUS EMPHASIZED THREE (3) FACTS:</a:t>
            </a:r>
          </a:p>
        </p:txBody>
      </p:sp>
      <p:sp>
        <p:nvSpPr>
          <p:cNvPr id="5" name="TextBox 4">
            <a:extLst>
              <a:ext uri="{FF2B5EF4-FFF2-40B4-BE49-F238E27FC236}">
                <a16:creationId xmlns:a16="http://schemas.microsoft.com/office/drawing/2014/main" id="{7AD5CE3F-82E5-475C-8ABE-A74AFF6F8281}"/>
              </a:ext>
            </a:extLst>
          </p:cNvPr>
          <p:cNvSpPr txBox="1"/>
          <p:nvPr/>
        </p:nvSpPr>
        <p:spPr>
          <a:xfrm>
            <a:off x="533400" y="1447800"/>
            <a:ext cx="11353800" cy="1231106"/>
          </a:xfrm>
          <a:prstGeom prst="rect">
            <a:avLst/>
          </a:prstGeom>
          <a:noFill/>
        </p:spPr>
        <p:txBody>
          <a:bodyPr wrap="square">
            <a:spAutoFit/>
          </a:bodyPr>
          <a:lstStyle/>
          <a:p>
            <a:pPr marL="742950" indent="-742950">
              <a:buFont typeface="+mj-lt"/>
              <a:buAutoNum type="arabicPeriod" startAt="3"/>
              <a:defRPr/>
            </a:pPr>
            <a:r>
              <a:rPr lang="en-US" sz="3700" dirty="0">
                <a:solidFill>
                  <a:srgbClr val="FFFF00"/>
                </a:solidFill>
                <a:latin typeface="Franklin Gothic Book" panose="020B0503020102020204" pitchFamily="34" charset="0"/>
                <a:ea typeface="Cambria Math" panose="02040503050406030204" pitchFamily="18" charset="0"/>
                <a:cs typeface="Calibri" pitchFamily="34" charset="0"/>
              </a:rPr>
              <a:t>The inevitability of persecution is a lesson supported by history</a:t>
            </a:r>
          </a:p>
        </p:txBody>
      </p:sp>
      <p:sp>
        <p:nvSpPr>
          <p:cNvPr id="8" name="TextBox 7">
            <a:extLst>
              <a:ext uri="{FF2B5EF4-FFF2-40B4-BE49-F238E27FC236}">
                <a16:creationId xmlns:a16="http://schemas.microsoft.com/office/drawing/2014/main" id="{06048611-D3AF-4ECC-9E2C-A6B08717047E}"/>
              </a:ext>
            </a:extLst>
          </p:cNvPr>
          <p:cNvSpPr txBox="1"/>
          <p:nvPr/>
        </p:nvSpPr>
        <p:spPr>
          <a:xfrm>
            <a:off x="2171700" y="3124200"/>
            <a:ext cx="8801100" cy="2369880"/>
          </a:xfrm>
          <a:prstGeom prst="rect">
            <a:avLst/>
          </a:prstGeom>
          <a:noFill/>
        </p:spPr>
        <p:txBody>
          <a:bodyPr wrap="square">
            <a:spAutoFit/>
          </a:bodyPr>
          <a:lstStyle/>
          <a:p>
            <a:pPr>
              <a:defRPr/>
            </a:pPr>
            <a:r>
              <a:rPr lang="en-US" sz="3700" dirty="0">
                <a:latin typeface="Franklin Gothic Book" panose="020B0503020102020204" pitchFamily="34" charset="0"/>
                <a:ea typeface="Cambria Math" panose="02040503050406030204" pitchFamily="18" charset="0"/>
                <a:cs typeface="Calibri" pitchFamily="34" charset="0"/>
              </a:rPr>
              <a:t>… for in the same way they persecuted the PROPHETS WHO WERE BEFORE YOU.</a:t>
            </a:r>
            <a:br>
              <a:rPr lang="en-US" sz="3700" dirty="0">
                <a:latin typeface="Franklin Gothic Book" panose="020B0503020102020204" pitchFamily="34" charset="0"/>
                <a:ea typeface="Cambria Math" panose="02040503050406030204" pitchFamily="18" charset="0"/>
                <a:cs typeface="Calibri" pitchFamily="34" charset="0"/>
              </a:rPr>
            </a:br>
            <a:endParaRPr lang="en-US" sz="3700" dirty="0">
              <a:latin typeface="Franklin Gothic Book" panose="020B0503020102020204" pitchFamily="34" charset="0"/>
              <a:ea typeface="Cambria Math" panose="02040503050406030204" pitchFamily="18" charset="0"/>
              <a:cs typeface="Calibri" pitchFamily="34" charset="0"/>
            </a:endParaRPr>
          </a:p>
          <a:p>
            <a:pPr>
              <a:defRPr/>
            </a:pPr>
            <a:r>
              <a:rPr lang="en-US" sz="3000" dirty="0">
                <a:latin typeface="Franklin Gothic Book" panose="020B0503020102020204" pitchFamily="34" charset="0"/>
                <a:ea typeface="Cambria Math" panose="02040503050406030204" pitchFamily="18" charset="0"/>
                <a:cs typeface="Calibri" pitchFamily="34" charset="0"/>
              </a:rPr>
              <a:t>						</a:t>
            </a:r>
            <a:r>
              <a:rPr lang="en-US" sz="3700" dirty="0">
                <a:solidFill>
                  <a:srgbClr val="FFFF00"/>
                </a:solidFill>
                <a:latin typeface="Franklin Gothic Book" panose="020B0503020102020204" pitchFamily="34" charset="0"/>
                <a:ea typeface="Cambria Math" panose="02040503050406030204" pitchFamily="18" charset="0"/>
                <a:cs typeface="Calibri" pitchFamily="34" charset="0"/>
              </a:rPr>
              <a:t>Matthew 5:12</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wipe(left)">
                                      <p:cBhvr>
                                        <p:cTn id="1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55C887C-8EB8-44D7-95D0-9DC2FDD57714}"/>
              </a:ext>
            </a:extLst>
          </p:cNvPr>
          <p:cNvSpPr/>
          <p:nvPr/>
        </p:nvSpPr>
        <p:spPr>
          <a:xfrm>
            <a:off x="510372" y="435114"/>
            <a:ext cx="7719228" cy="707886"/>
          </a:xfrm>
          <a:prstGeom prst="rect">
            <a:avLst/>
          </a:prstGeom>
        </p:spPr>
        <p:txBody>
          <a:bodyPr wrap="none">
            <a:spAutoFit/>
          </a:bodyPr>
          <a:lstStyle/>
          <a:p>
            <a:pPr algn="ctr">
              <a:defRPr/>
            </a:pPr>
            <a:r>
              <a:rPr lang="en-US" sz="4000" spc="300" dirty="0">
                <a:ln w="6350">
                  <a:noFill/>
                </a:ln>
                <a:solidFill>
                  <a:srgbClr val="FFFF00"/>
                </a:solidFill>
                <a:latin typeface="Franklin Gothic Book" panose="020B0503020102020204" pitchFamily="34" charset="0"/>
                <a:ea typeface="Cambria Math" panose="02040503050406030204" pitchFamily="18" charset="0"/>
                <a:cs typeface="Calibri" pitchFamily="34" charset="0"/>
              </a:rPr>
              <a:t>THE DEATH OF THE DISCIPLES</a:t>
            </a:r>
          </a:p>
        </p:txBody>
      </p:sp>
      <p:sp>
        <p:nvSpPr>
          <p:cNvPr id="5" name="TextBox 4">
            <a:extLst>
              <a:ext uri="{FF2B5EF4-FFF2-40B4-BE49-F238E27FC236}">
                <a16:creationId xmlns:a16="http://schemas.microsoft.com/office/drawing/2014/main" id="{801D8B6D-1EC9-42EB-8F67-595DBF7842E4}"/>
              </a:ext>
            </a:extLst>
          </p:cNvPr>
          <p:cNvSpPr txBox="1"/>
          <p:nvPr/>
        </p:nvSpPr>
        <p:spPr>
          <a:xfrm>
            <a:off x="533400" y="1295400"/>
            <a:ext cx="11658600" cy="4847481"/>
          </a:xfrm>
          <a:prstGeom prst="rect">
            <a:avLst/>
          </a:prstGeom>
          <a:noFill/>
        </p:spPr>
        <p:txBody>
          <a:bodyPr wrap="square">
            <a:spAutoFit/>
          </a:bodyPr>
          <a:lstStyle/>
          <a:p>
            <a:pPr marL="457200" indent="-457200">
              <a:spcAft>
                <a:spcPts val="1500"/>
              </a:spcAft>
              <a:buFont typeface="Arial" pitchFamily="34" charset="0"/>
              <a:buChar char="•"/>
              <a:defRPr/>
            </a:pPr>
            <a:r>
              <a:rPr lang="en-US" sz="3700" b="1" dirty="0">
                <a:effectLst>
                  <a:outerShdw blurRad="38100" dist="38100" dir="2700000" algn="tl">
                    <a:srgbClr val="000000">
                      <a:alpha val="43137"/>
                    </a:srgbClr>
                  </a:outerShdw>
                </a:effectLst>
                <a:latin typeface="Franklin Gothic Book" panose="020B0503020102020204" pitchFamily="34" charset="0"/>
                <a:ea typeface="Cambria Math" panose="02040503050406030204" pitchFamily="18" charset="0"/>
                <a:cs typeface="Calibri" pitchFamily="34" charset="0"/>
              </a:rPr>
              <a:t>Andrew</a:t>
            </a:r>
            <a:r>
              <a:rPr lang="en-US" sz="3700" b="1" i="1" dirty="0">
                <a:effectLst>
                  <a:outerShdw blurRad="38100" dist="38100" dir="2700000" algn="tl">
                    <a:srgbClr val="000000">
                      <a:alpha val="43137"/>
                    </a:srgbClr>
                  </a:outerShdw>
                </a:effectLst>
                <a:latin typeface="Franklin Gothic Book" panose="020B0503020102020204" pitchFamily="34" charset="0"/>
                <a:ea typeface="Cambria Math" panose="02040503050406030204" pitchFamily="18" charset="0"/>
                <a:cs typeface="Calibri" pitchFamily="34" charset="0"/>
              </a:rPr>
              <a:t> </a:t>
            </a:r>
            <a:r>
              <a:rPr lang="en-US" sz="3700" dirty="0">
                <a:latin typeface="Franklin Gothic Book" panose="020B0503020102020204" pitchFamily="34" charset="0"/>
                <a:ea typeface="Cambria Math" panose="02040503050406030204" pitchFamily="18" charset="0"/>
                <a:cs typeface="Calibri" pitchFamily="34" charset="0"/>
              </a:rPr>
              <a:t>– crucified for 2 days (yet still preaching).</a:t>
            </a:r>
          </a:p>
          <a:p>
            <a:pPr marL="457200" indent="-457200">
              <a:spcAft>
                <a:spcPts val="1500"/>
              </a:spcAft>
              <a:buFont typeface="Arial" pitchFamily="34" charset="0"/>
              <a:buChar char="•"/>
              <a:defRPr/>
            </a:pPr>
            <a:r>
              <a:rPr lang="en-US" sz="3700" b="1" dirty="0" err="1">
                <a:effectLst>
                  <a:outerShdw blurRad="38100" dist="38100" dir="2700000" algn="tl">
                    <a:srgbClr val="000000">
                      <a:alpha val="43137"/>
                    </a:srgbClr>
                  </a:outerShdw>
                </a:effectLst>
                <a:latin typeface="Franklin Gothic Book" panose="020B0503020102020204" pitchFamily="34" charset="0"/>
                <a:ea typeface="Cambria Math" panose="02040503050406030204" pitchFamily="18" charset="0"/>
                <a:cs typeface="Calibri" pitchFamily="34" charset="0"/>
              </a:rPr>
              <a:t>Batholomew</a:t>
            </a:r>
            <a:r>
              <a:rPr lang="en-US" sz="3700" b="1" i="1" dirty="0">
                <a:effectLst>
                  <a:outerShdw blurRad="38100" dist="38100" dir="2700000" algn="tl">
                    <a:srgbClr val="000000">
                      <a:alpha val="43137"/>
                    </a:srgbClr>
                  </a:outerShdw>
                </a:effectLst>
                <a:latin typeface="Franklin Gothic Book" panose="020B0503020102020204" pitchFamily="34" charset="0"/>
                <a:ea typeface="Cambria Math" panose="02040503050406030204" pitchFamily="18" charset="0"/>
                <a:cs typeface="Calibri" pitchFamily="34" charset="0"/>
              </a:rPr>
              <a:t> – </a:t>
            </a:r>
            <a:r>
              <a:rPr lang="en-US" sz="3700" dirty="0">
                <a:latin typeface="Franklin Gothic Book" panose="020B0503020102020204" pitchFamily="34" charset="0"/>
                <a:ea typeface="Cambria Math" panose="02040503050406030204" pitchFamily="18" charset="0"/>
                <a:cs typeface="Calibri" pitchFamily="34" charset="0"/>
              </a:rPr>
              <a:t>beaten, flayed alive, crucified and beheaded.</a:t>
            </a:r>
          </a:p>
          <a:p>
            <a:pPr marL="457200" indent="-457200">
              <a:spcAft>
                <a:spcPts val="1500"/>
              </a:spcAft>
              <a:buFont typeface="Arial" pitchFamily="34" charset="0"/>
              <a:buChar char="•"/>
              <a:defRPr/>
            </a:pPr>
            <a:r>
              <a:rPr lang="en-US" sz="3700" b="1" dirty="0">
                <a:effectLst>
                  <a:outerShdw blurRad="38100" dist="38100" dir="2700000" algn="tl">
                    <a:srgbClr val="000000">
                      <a:alpha val="43137"/>
                    </a:srgbClr>
                  </a:outerShdw>
                </a:effectLst>
                <a:latin typeface="Franklin Gothic Book" panose="020B0503020102020204" pitchFamily="34" charset="0"/>
                <a:ea typeface="Cambria Math" panose="02040503050406030204" pitchFamily="18" charset="0"/>
                <a:cs typeface="Calibri" pitchFamily="34" charset="0"/>
              </a:rPr>
              <a:t>James (son of Alphaeus) – </a:t>
            </a:r>
            <a:r>
              <a:rPr lang="en-US" sz="3700" dirty="0">
                <a:latin typeface="Franklin Gothic Book" panose="020B0503020102020204" pitchFamily="34" charset="0"/>
                <a:ea typeface="Cambria Math" panose="02040503050406030204" pitchFamily="18" charset="0"/>
                <a:cs typeface="Calibri" pitchFamily="34" charset="0"/>
              </a:rPr>
              <a:t>beaten and stoned to death at 94; brain dashed out, hit by a club.</a:t>
            </a:r>
            <a:endParaRPr lang="en-US" sz="3700" b="1" i="1" dirty="0">
              <a:effectLst>
                <a:outerShdw blurRad="38100" dist="38100" dir="2700000" algn="tl">
                  <a:srgbClr val="000000">
                    <a:alpha val="43137"/>
                  </a:srgbClr>
                </a:outerShdw>
              </a:effectLst>
              <a:latin typeface="Franklin Gothic Book" panose="020B0503020102020204" pitchFamily="34" charset="0"/>
              <a:ea typeface="Cambria Math" panose="02040503050406030204" pitchFamily="18" charset="0"/>
              <a:cs typeface="Calibri" pitchFamily="34" charset="0"/>
            </a:endParaRPr>
          </a:p>
          <a:p>
            <a:pPr marL="457200" indent="-457200">
              <a:spcAft>
                <a:spcPts val="1500"/>
              </a:spcAft>
              <a:buFont typeface="Arial" pitchFamily="34" charset="0"/>
              <a:buChar char="•"/>
              <a:defRPr/>
            </a:pPr>
            <a:r>
              <a:rPr lang="en-US" sz="3700" b="1" dirty="0">
                <a:effectLst>
                  <a:outerShdw blurRad="38100" dist="38100" dir="2700000" algn="tl">
                    <a:srgbClr val="000000">
                      <a:alpha val="43137"/>
                    </a:srgbClr>
                  </a:outerShdw>
                </a:effectLst>
                <a:latin typeface="Franklin Gothic Book" panose="020B0503020102020204" pitchFamily="34" charset="0"/>
                <a:ea typeface="Cambria Math" panose="02040503050406030204" pitchFamily="18" charset="0"/>
                <a:cs typeface="Calibri" pitchFamily="34" charset="0"/>
              </a:rPr>
              <a:t>Philip</a:t>
            </a:r>
            <a:r>
              <a:rPr lang="en-US" sz="3700" b="1" i="1" dirty="0">
                <a:effectLst>
                  <a:outerShdw blurRad="38100" dist="38100" dir="2700000" algn="tl">
                    <a:srgbClr val="000000">
                      <a:alpha val="43137"/>
                    </a:srgbClr>
                  </a:outerShdw>
                </a:effectLst>
                <a:latin typeface="Franklin Gothic Book" panose="020B0503020102020204" pitchFamily="34" charset="0"/>
                <a:ea typeface="Cambria Math" panose="02040503050406030204" pitchFamily="18" charset="0"/>
                <a:cs typeface="Calibri" pitchFamily="34" charset="0"/>
              </a:rPr>
              <a:t> </a:t>
            </a:r>
            <a:r>
              <a:rPr lang="en-US" sz="3700" dirty="0">
                <a:latin typeface="Franklin Gothic Book" panose="020B0503020102020204" pitchFamily="34" charset="0"/>
                <a:ea typeface="Cambria Math" panose="02040503050406030204" pitchFamily="18" charset="0"/>
                <a:cs typeface="Calibri" pitchFamily="34" charset="0"/>
              </a:rPr>
              <a:t>– martyred at Hierapolis.</a:t>
            </a:r>
          </a:p>
          <a:p>
            <a:pPr marL="457200" indent="-457200">
              <a:spcAft>
                <a:spcPts val="1500"/>
              </a:spcAft>
              <a:buFont typeface="Arial" pitchFamily="34" charset="0"/>
              <a:buChar char="•"/>
              <a:defRPr/>
            </a:pPr>
            <a:r>
              <a:rPr lang="en-US" sz="3700" b="1" dirty="0">
                <a:effectLst>
                  <a:outerShdw blurRad="38100" dist="38100" dir="2700000" algn="tl">
                    <a:srgbClr val="000000">
                      <a:alpha val="43137"/>
                    </a:srgbClr>
                  </a:outerShdw>
                </a:effectLst>
                <a:latin typeface="Franklin Gothic Book" panose="020B0503020102020204" pitchFamily="34" charset="0"/>
                <a:ea typeface="Cambria Math" panose="02040503050406030204" pitchFamily="18" charset="0"/>
                <a:cs typeface="Calibri" pitchFamily="34" charset="0"/>
              </a:rPr>
              <a:t>Peter </a:t>
            </a:r>
            <a:r>
              <a:rPr lang="en-US" sz="3700" b="1" i="1" dirty="0">
                <a:effectLst>
                  <a:outerShdw blurRad="38100" dist="38100" dir="2700000" algn="tl">
                    <a:srgbClr val="000000">
                      <a:alpha val="43137"/>
                    </a:srgbClr>
                  </a:outerShdw>
                </a:effectLst>
                <a:latin typeface="Franklin Gothic Book" panose="020B0503020102020204" pitchFamily="34" charset="0"/>
                <a:ea typeface="Cambria Math" panose="02040503050406030204" pitchFamily="18" charset="0"/>
                <a:cs typeface="Calibri" pitchFamily="34" charset="0"/>
              </a:rPr>
              <a:t>– </a:t>
            </a:r>
            <a:r>
              <a:rPr lang="en-US" sz="3700" dirty="0">
                <a:latin typeface="Franklin Gothic Book" panose="020B0503020102020204" pitchFamily="34" charset="0"/>
                <a:ea typeface="Cambria Math" panose="02040503050406030204" pitchFamily="18" charset="0"/>
                <a:cs typeface="Calibri" pitchFamily="34" charset="0"/>
              </a:rPr>
              <a:t>crucified head downwards (time of Nero AD68).</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nodeType="after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nodeType="after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left)">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741F59-CB71-4033-A6B3-B81A6B2092EE}"/>
              </a:ext>
            </a:extLst>
          </p:cNvPr>
          <p:cNvSpPr txBox="1"/>
          <p:nvPr/>
        </p:nvSpPr>
        <p:spPr>
          <a:xfrm>
            <a:off x="539496" y="1295400"/>
            <a:ext cx="10972800" cy="4847481"/>
          </a:xfrm>
          <a:prstGeom prst="rect">
            <a:avLst/>
          </a:prstGeom>
          <a:noFill/>
        </p:spPr>
        <p:txBody>
          <a:bodyPr wrap="square">
            <a:spAutoFit/>
          </a:bodyPr>
          <a:lstStyle/>
          <a:p>
            <a:pPr marL="457200" indent="-457200">
              <a:spcAft>
                <a:spcPts val="1500"/>
              </a:spcAft>
              <a:buFont typeface="Arial" panose="020B0604020202020204" pitchFamily="34" charset="0"/>
              <a:buChar char="•"/>
              <a:defRPr/>
            </a:pPr>
            <a:r>
              <a:rPr lang="en-US" sz="3700" b="1" dirty="0">
                <a:latin typeface="Franklin Gothic Book" panose="020B0503020102020204" pitchFamily="34" charset="0"/>
                <a:ea typeface="Cambria Math" panose="02040503050406030204" pitchFamily="18" charset="0"/>
                <a:cs typeface="Calibri" pitchFamily="34" charset="0"/>
              </a:rPr>
              <a:t>James (son of Zebedee) – </a:t>
            </a:r>
            <a:r>
              <a:rPr lang="en-US" sz="3700" dirty="0">
                <a:latin typeface="Franklin Gothic Book" panose="020B0503020102020204" pitchFamily="34" charset="0"/>
                <a:ea typeface="Cambria Math" panose="02040503050406030204" pitchFamily="18" charset="0"/>
                <a:cs typeface="Calibri" pitchFamily="34" charset="0"/>
              </a:rPr>
              <a:t>beheaded (his accuser was beheaded with him).</a:t>
            </a:r>
          </a:p>
          <a:p>
            <a:pPr marL="457200" indent="-457200">
              <a:spcAft>
                <a:spcPts val="1500"/>
              </a:spcAft>
              <a:buFont typeface="Arial" panose="020B0604020202020204" pitchFamily="34" charset="0"/>
              <a:buChar char="•"/>
              <a:defRPr/>
            </a:pPr>
            <a:r>
              <a:rPr lang="en-US" sz="3700" b="1" dirty="0">
                <a:latin typeface="Franklin Gothic Book" panose="020B0503020102020204" pitchFamily="34" charset="0"/>
                <a:ea typeface="Cambria Math" panose="02040503050406030204" pitchFamily="18" charset="0"/>
                <a:cs typeface="Calibri" pitchFamily="34" charset="0"/>
              </a:rPr>
              <a:t>Judas (son of James) </a:t>
            </a:r>
            <a:r>
              <a:rPr lang="en-US" sz="3700" dirty="0">
                <a:latin typeface="Franklin Gothic Book" panose="020B0503020102020204" pitchFamily="34" charset="0"/>
                <a:ea typeface="Cambria Math" panose="02040503050406030204" pitchFamily="18" charset="0"/>
                <a:cs typeface="Calibri" pitchFamily="34" charset="0"/>
              </a:rPr>
              <a:t>– </a:t>
            </a:r>
            <a:r>
              <a:rPr lang="en-US" sz="3700" dirty="0">
                <a:effectLst>
                  <a:outerShdw blurRad="38100" dist="38100" dir="2700000" algn="tl">
                    <a:srgbClr val="000000">
                      <a:alpha val="43137"/>
                    </a:srgbClr>
                  </a:outerShdw>
                </a:effectLst>
                <a:latin typeface="Franklin Gothic Book" panose="020B0503020102020204" pitchFamily="34" charset="0"/>
                <a:ea typeface="Cambria Math" panose="02040503050406030204" pitchFamily="18" charset="0"/>
                <a:cs typeface="Calibri" pitchFamily="34" charset="0"/>
              </a:rPr>
              <a:t>killed with clubs and stones; crucified in Turkey.</a:t>
            </a:r>
          </a:p>
          <a:p>
            <a:pPr marL="457200" indent="-457200">
              <a:spcAft>
                <a:spcPts val="1500"/>
              </a:spcAft>
              <a:buFont typeface="Arial" panose="020B0604020202020204" pitchFamily="34" charset="0"/>
              <a:buChar char="•"/>
              <a:defRPr/>
            </a:pPr>
            <a:r>
              <a:rPr lang="en-US" sz="3700" b="1" dirty="0">
                <a:latin typeface="Franklin Gothic Book" panose="020B0503020102020204" pitchFamily="34" charset="0"/>
                <a:ea typeface="Cambria Math" panose="02040503050406030204" pitchFamily="18" charset="0"/>
                <a:cs typeface="Calibri" pitchFamily="34" charset="0"/>
              </a:rPr>
              <a:t>Matthew </a:t>
            </a:r>
            <a:r>
              <a:rPr lang="en-US" sz="3700" b="1" dirty="0">
                <a:effectLst>
                  <a:outerShdw blurRad="38100" dist="38100" dir="2700000" algn="tl">
                    <a:srgbClr val="000000">
                      <a:alpha val="43137"/>
                    </a:srgbClr>
                  </a:outerShdw>
                </a:effectLst>
                <a:latin typeface="Franklin Gothic Book" panose="020B0503020102020204" pitchFamily="34" charset="0"/>
                <a:ea typeface="Cambria Math" panose="02040503050406030204" pitchFamily="18" charset="0"/>
                <a:cs typeface="Calibri" pitchFamily="34" charset="0"/>
              </a:rPr>
              <a:t>– </a:t>
            </a:r>
            <a:r>
              <a:rPr lang="en-US" sz="3700" dirty="0">
                <a:effectLst>
                  <a:outerShdw blurRad="38100" dist="38100" dir="2700000" algn="tl">
                    <a:srgbClr val="000000">
                      <a:alpha val="43137"/>
                    </a:srgbClr>
                  </a:outerShdw>
                </a:effectLst>
                <a:latin typeface="Franklin Gothic Book" panose="020B0503020102020204" pitchFamily="34" charset="0"/>
                <a:ea typeface="Cambria Math" panose="02040503050406030204" pitchFamily="18" charset="0"/>
                <a:cs typeface="Calibri" pitchFamily="34" charset="0"/>
              </a:rPr>
              <a:t>martyred with spikes in Ethiopia.</a:t>
            </a:r>
          </a:p>
          <a:p>
            <a:pPr marL="457200" indent="-457200">
              <a:spcAft>
                <a:spcPts val="1500"/>
              </a:spcAft>
              <a:buFont typeface="Arial" panose="020B0604020202020204" pitchFamily="34" charset="0"/>
              <a:buChar char="•"/>
              <a:defRPr/>
            </a:pPr>
            <a:r>
              <a:rPr lang="en-US" sz="3700" b="1" dirty="0">
                <a:latin typeface="Franklin Gothic Book" panose="020B0503020102020204" pitchFamily="34" charset="0"/>
                <a:ea typeface="Cambria Math" panose="02040503050406030204" pitchFamily="18" charset="0"/>
                <a:cs typeface="Calibri" pitchFamily="34" charset="0"/>
              </a:rPr>
              <a:t>Simon (the Zealot) </a:t>
            </a:r>
            <a:r>
              <a:rPr lang="en-US" sz="3700" dirty="0">
                <a:latin typeface="Franklin Gothic Book" panose="020B0503020102020204" pitchFamily="34" charset="0"/>
                <a:ea typeface="Cambria Math" panose="02040503050406030204" pitchFamily="18" charset="0"/>
                <a:cs typeface="Calibri" pitchFamily="34" charset="0"/>
              </a:rPr>
              <a:t>– crucified.</a:t>
            </a:r>
          </a:p>
          <a:p>
            <a:pPr marL="457200" indent="-457200">
              <a:spcAft>
                <a:spcPts val="1500"/>
              </a:spcAft>
              <a:buFont typeface="Arial" panose="020B0604020202020204" pitchFamily="34" charset="0"/>
              <a:buChar char="•"/>
              <a:defRPr/>
            </a:pPr>
            <a:endParaRPr lang="en-US" sz="3700" dirty="0">
              <a:effectLst>
                <a:outerShdw blurRad="38100" dist="38100" dir="2700000" algn="tl">
                  <a:srgbClr val="000000">
                    <a:alpha val="43137"/>
                  </a:srgbClr>
                </a:outerShdw>
              </a:effectLst>
              <a:latin typeface="Franklin Gothic Book" panose="020B0503020102020204" pitchFamily="34" charset="0"/>
              <a:ea typeface="Cambria Math" panose="02040503050406030204" pitchFamily="18" charset="0"/>
              <a:cs typeface="Calibri" pitchFamily="34" charset="0"/>
            </a:endParaRPr>
          </a:p>
        </p:txBody>
      </p:sp>
      <p:sp>
        <p:nvSpPr>
          <p:cNvPr id="4" name="Rectangle 3">
            <a:extLst>
              <a:ext uri="{FF2B5EF4-FFF2-40B4-BE49-F238E27FC236}">
                <a16:creationId xmlns:a16="http://schemas.microsoft.com/office/drawing/2014/main" id="{5C906367-3A3C-A347-9819-62F1681971B1}"/>
              </a:ext>
            </a:extLst>
          </p:cNvPr>
          <p:cNvSpPr/>
          <p:nvPr/>
        </p:nvSpPr>
        <p:spPr>
          <a:xfrm>
            <a:off x="510372" y="435114"/>
            <a:ext cx="7719228" cy="707886"/>
          </a:xfrm>
          <a:prstGeom prst="rect">
            <a:avLst/>
          </a:prstGeom>
        </p:spPr>
        <p:txBody>
          <a:bodyPr wrap="none">
            <a:spAutoFit/>
          </a:bodyPr>
          <a:lstStyle/>
          <a:p>
            <a:pPr algn="ctr">
              <a:defRPr/>
            </a:pPr>
            <a:r>
              <a:rPr lang="en-US" sz="4000" spc="300" dirty="0">
                <a:ln w="6350">
                  <a:noFill/>
                </a:ln>
                <a:solidFill>
                  <a:srgbClr val="FFFF00"/>
                </a:solidFill>
                <a:latin typeface="Franklin Gothic Book" panose="020B0503020102020204" pitchFamily="34" charset="0"/>
                <a:ea typeface="Cambria Math" panose="02040503050406030204" pitchFamily="18" charset="0"/>
                <a:cs typeface="Calibri" pitchFamily="34" charset="0"/>
              </a:rPr>
              <a:t>THE DEATH OF THE DISCIPLES</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nodeType="after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4DB3159-278E-45D1-99F5-971ADB058256}"/>
              </a:ext>
            </a:extLst>
          </p:cNvPr>
          <p:cNvSpPr txBox="1"/>
          <p:nvPr/>
        </p:nvSpPr>
        <p:spPr>
          <a:xfrm>
            <a:off x="548640" y="1295400"/>
            <a:ext cx="10957560" cy="3323987"/>
          </a:xfrm>
          <a:prstGeom prst="rect">
            <a:avLst/>
          </a:prstGeom>
          <a:noFill/>
        </p:spPr>
        <p:txBody>
          <a:bodyPr wrap="square">
            <a:spAutoFit/>
          </a:bodyPr>
          <a:lstStyle/>
          <a:p>
            <a:pPr marL="742950" indent="-742950">
              <a:spcAft>
                <a:spcPts val="1500"/>
              </a:spcAft>
              <a:buFont typeface="Arial" pitchFamily="34" charset="0"/>
              <a:buChar char="•"/>
              <a:defRPr/>
            </a:pPr>
            <a:r>
              <a:rPr lang="en-US" sz="3700" b="1" dirty="0">
                <a:latin typeface="Franklin Gothic Book" panose="020B0503020102020204" pitchFamily="34" charset="0"/>
                <a:ea typeface="Cambria Math" panose="02040503050406030204" pitchFamily="18" charset="0"/>
                <a:cs typeface="Calibri" pitchFamily="34" charset="0"/>
              </a:rPr>
              <a:t>Thomas (Didymus) – </a:t>
            </a:r>
            <a:r>
              <a:rPr lang="en-US" sz="3700" dirty="0">
                <a:latin typeface="Franklin Gothic Book" panose="020B0503020102020204" pitchFamily="34" charset="0"/>
                <a:ea typeface="Cambria Math" panose="02040503050406030204" pitchFamily="18" charset="0"/>
                <a:cs typeface="Calibri" pitchFamily="34" charset="0"/>
              </a:rPr>
              <a:t>martyred with a spike.</a:t>
            </a:r>
          </a:p>
          <a:p>
            <a:pPr marL="742950" indent="-742950">
              <a:spcAft>
                <a:spcPts val="1500"/>
              </a:spcAft>
              <a:buFont typeface="Arial" pitchFamily="34" charset="0"/>
              <a:buChar char="•"/>
              <a:defRPr/>
            </a:pPr>
            <a:r>
              <a:rPr lang="en-US" sz="3700" b="1" dirty="0">
                <a:latin typeface="Franklin Gothic Book" panose="020B0503020102020204" pitchFamily="34" charset="0"/>
                <a:ea typeface="Cambria Math" panose="02040503050406030204" pitchFamily="18" charset="0"/>
                <a:cs typeface="Calibri" pitchFamily="34" charset="0"/>
              </a:rPr>
              <a:t>Matthias – </a:t>
            </a:r>
            <a:r>
              <a:rPr lang="en-US" sz="3700" dirty="0">
                <a:latin typeface="Franklin Gothic Book" panose="020B0503020102020204" pitchFamily="34" charset="0"/>
                <a:ea typeface="Cambria Math" panose="02040503050406030204" pitchFamily="18" charset="0"/>
                <a:cs typeface="Calibri" pitchFamily="34" charset="0"/>
              </a:rPr>
              <a:t>stoned to death and beheaded.</a:t>
            </a:r>
          </a:p>
          <a:p>
            <a:pPr marL="742950" indent="-742950">
              <a:spcAft>
                <a:spcPts val="1500"/>
              </a:spcAft>
              <a:buFont typeface="Arial" pitchFamily="34" charset="0"/>
              <a:buChar char="•"/>
              <a:defRPr/>
            </a:pPr>
            <a:r>
              <a:rPr lang="en-US" sz="3700" b="1" dirty="0">
                <a:latin typeface="Franklin Gothic Book" panose="020B0503020102020204" pitchFamily="34" charset="0"/>
                <a:ea typeface="Cambria Math" panose="02040503050406030204" pitchFamily="18" charset="0"/>
                <a:cs typeface="Calibri" pitchFamily="34" charset="0"/>
              </a:rPr>
              <a:t>John (the beloved) – </a:t>
            </a:r>
            <a:r>
              <a:rPr lang="en-US" sz="3700" dirty="0">
                <a:latin typeface="Franklin Gothic Book" panose="020B0503020102020204" pitchFamily="34" charset="0"/>
                <a:ea typeface="Cambria Math" panose="02040503050406030204" pitchFamily="18" charset="0"/>
                <a:cs typeface="Calibri" pitchFamily="34" charset="0"/>
              </a:rPr>
              <a:t>immersed in boiling oil but was unharmed; exiled in Patmos; the only disciple who died a natural death.</a:t>
            </a:r>
          </a:p>
        </p:txBody>
      </p:sp>
      <p:sp>
        <p:nvSpPr>
          <p:cNvPr id="4" name="Rectangle 3">
            <a:extLst>
              <a:ext uri="{FF2B5EF4-FFF2-40B4-BE49-F238E27FC236}">
                <a16:creationId xmlns:a16="http://schemas.microsoft.com/office/drawing/2014/main" id="{4DD2D97F-EF73-AE4B-A1DA-E0860160EB29}"/>
              </a:ext>
            </a:extLst>
          </p:cNvPr>
          <p:cNvSpPr/>
          <p:nvPr/>
        </p:nvSpPr>
        <p:spPr>
          <a:xfrm>
            <a:off x="510372" y="435114"/>
            <a:ext cx="7719228" cy="707886"/>
          </a:xfrm>
          <a:prstGeom prst="rect">
            <a:avLst/>
          </a:prstGeom>
        </p:spPr>
        <p:txBody>
          <a:bodyPr wrap="none">
            <a:spAutoFit/>
          </a:bodyPr>
          <a:lstStyle/>
          <a:p>
            <a:pPr algn="ctr">
              <a:defRPr/>
            </a:pPr>
            <a:r>
              <a:rPr lang="en-US" sz="4000" spc="300" dirty="0">
                <a:ln w="6350">
                  <a:noFill/>
                </a:ln>
                <a:solidFill>
                  <a:srgbClr val="FFFF00"/>
                </a:solidFill>
                <a:latin typeface="Franklin Gothic Book" panose="020B0503020102020204" pitchFamily="34" charset="0"/>
                <a:ea typeface="Cambria Math" panose="02040503050406030204" pitchFamily="18" charset="0"/>
                <a:cs typeface="Calibri" pitchFamily="34" charset="0"/>
              </a:rPr>
              <a:t>THE DEATH OF THE DISCIPLES</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2DEEA8-0315-434C-98B1-86C06E59A3EB}"/>
              </a:ext>
            </a:extLst>
          </p:cNvPr>
          <p:cNvSpPr/>
          <p:nvPr/>
        </p:nvSpPr>
        <p:spPr>
          <a:xfrm>
            <a:off x="867684" y="381001"/>
            <a:ext cx="7719228" cy="707886"/>
          </a:xfrm>
          <a:prstGeom prst="rect">
            <a:avLst/>
          </a:prstGeom>
        </p:spPr>
        <p:txBody>
          <a:bodyPr wrap="none">
            <a:spAutoFit/>
          </a:bodyPr>
          <a:lstStyle/>
          <a:p>
            <a:pPr algn="ctr">
              <a:defRPr/>
            </a:pPr>
            <a:r>
              <a:rPr lang="en-US" sz="4000" spc="300" dirty="0">
                <a:ln w="6350">
                  <a:noFill/>
                </a:ln>
                <a:solidFill>
                  <a:srgbClr val="FFFF00"/>
                </a:solidFill>
                <a:latin typeface="Franklin Gothic Book" panose="020B0503020102020204" pitchFamily="34" charset="0"/>
                <a:ea typeface="Cambria Math" panose="02040503050406030204" pitchFamily="18" charset="0"/>
                <a:cs typeface="Calibri" pitchFamily="34" charset="0"/>
              </a:rPr>
              <a:t>THE DEATH OF THE DISCIPLES</a:t>
            </a:r>
          </a:p>
        </p:txBody>
      </p:sp>
      <p:pic>
        <p:nvPicPr>
          <p:cNvPr id="6" name="Picture 3" descr="stephen-stoned-uwp-180px.jpg">
            <a:extLst>
              <a:ext uri="{FF2B5EF4-FFF2-40B4-BE49-F238E27FC236}">
                <a16:creationId xmlns:a16="http://schemas.microsoft.com/office/drawing/2014/main" id="{48092331-FC54-42F5-AD80-54A878854D0E}"/>
              </a:ext>
            </a:extLst>
          </p:cNvPr>
          <p:cNvPicPr>
            <a:picLocks noChangeAspect="1"/>
          </p:cNvPicPr>
          <p:nvPr/>
        </p:nvPicPr>
        <p:blipFill>
          <a:blip r:embed="rId2" cstate="print"/>
          <a:srcRect/>
          <a:stretch>
            <a:fillRect/>
          </a:stretch>
        </p:blipFill>
        <p:spPr bwMode="auto">
          <a:xfrm rot="21083923">
            <a:off x="2149061" y="1633487"/>
            <a:ext cx="3845983" cy="4572000"/>
          </a:xfrm>
          <a:prstGeom prst="rect">
            <a:avLst/>
          </a:prstGeom>
          <a:solidFill>
            <a:srgbClr val="FFFFFF">
              <a:shade val="85000"/>
            </a:srgbClr>
          </a:solidFill>
          <a:ln w="88900" cap="sq">
            <a:solidFill>
              <a:srgbClr val="FFFFFF"/>
            </a:solidFill>
            <a:miter lim="800000"/>
          </a:ln>
          <a:effectLst>
            <a:outerShdw blurRad="50800" dist="381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7" name="Picture 2" descr="Crucifixion_of_Saint_Peter_Caravaggio.jpg">
            <a:extLst>
              <a:ext uri="{FF2B5EF4-FFF2-40B4-BE49-F238E27FC236}">
                <a16:creationId xmlns:a16="http://schemas.microsoft.com/office/drawing/2014/main" id="{DB72563E-15AE-459C-9214-3438D50D1BFC}"/>
              </a:ext>
            </a:extLst>
          </p:cNvPr>
          <p:cNvPicPr>
            <a:picLocks noChangeAspect="1"/>
          </p:cNvPicPr>
          <p:nvPr/>
        </p:nvPicPr>
        <p:blipFill>
          <a:blip r:embed="rId3" cstate="print"/>
          <a:srcRect/>
          <a:stretch>
            <a:fillRect/>
          </a:stretch>
        </p:blipFill>
        <p:spPr bwMode="auto">
          <a:xfrm rot="309994">
            <a:off x="3870675" y="1608363"/>
            <a:ext cx="3787241" cy="4903125"/>
          </a:xfrm>
          <a:prstGeom prst="rect">
            <a:avLst/>
          </a:prstGeom>
          <a:solidFill>
            <a:srgbClr val="FFFFFF">
              <a:shade val="85000"/>
            </a:srgbClr>
          </a:solidFill>
          <a:ln w="88900" cap="sq">
            <a:solidFill>
              <a:srgbClr val="FFFFFF"/>
            </a:solidFill>
            <a:miter lim="800000"/>
          </a:ln>
          <a:effectLst>
            <a:outerShdw blurRad="50800" dist="381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Picture 4" descr="revelation john on patmos.jpg">
            <a:extLst>
              <a:ext uri="{FF2B5EF4-FFF2-40B4-BE49-F238E27FC236}">
                <a16:creationId xmlns:a16="http://schemas.microsoft.com/office/drawing/2014/main" id="{0A3CFC05-CAF5-480F-9CD2-4C0D2ED9CF0F}"/>
              </a:ext>
            </a:extLst>
          </p:cNvPr>
          <p:cNvPicPr>
            <a:picLocks noChangeAspect="1"/>
          </p:cNvPicPr>
          <p:nvPr/>
        </p:nvPicPr>
        <p:blipFill>
          <a:blip r:embed="rId4" cstate="print"/>
          <a:srcRect/>
          <a:stretch>
            <a:fillRect/>
          </a:stretch>
        </p:blipFill>
        <p:spPr bwMode="auto">
          <a:xfrm>
            <a:off x="5562600" y="2819400"/>
            <a:ext cx="4876800" cy="3657600"/>
          </a:xfrm>
          <a:prstGeom prst="rect">
            <a:avLst/>
          </a:prstGeom>
          <a:solidFill>
            <a:srgbClr val="FFFFFF">
              <a:shade val="85000"/>
            </a:srgbClr>
          </a:solidFill>
          <a:ln w="88900" cap="sq">
            <a:solidFill>
              <a:srgbClr val="FFFFFF"/>
            </a:solidFill>
            <a:miter lim="800000"/>
          </a:ln>
          <a:effectLst>
            <a:outerShdw blurRad="50800" dist="381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6F7FDE-85D9-4E0E-A78A-7EDF400F80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8600"/>
            <a:ext cx="4724400" cy="4394200"/>
          </a:xfrm>
          <a:prstGeom prst="rect">
            <a:avLst/>
          </a:prstGeom>
        </p:spPr>
      </p:pic>
      <p:pic>
        <p:nvPicPr>
          <p:cNvPr id="8" name="Picture 7">
            <a:extLst>
              <a:ext uri="{FF2B5EF4-FFF2-40B4-BE49-F238E27FC236}">
                <a16:creationId xmlns:a16="http://schemas.microsoft.com/office/drawing/2014/main" id="{251597FB-F37E-415E-9CE2-A567561DDB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28600"/>
            <a:ext cx="5600700" cy="4394200"/>
          </a:xfrm>
          <a:prstGeom prst="rect">
            <a:avLst/>
          </a:prstGeom>
        </p:spPr>
      </p:pic>
      <p:pic>
        <p:nvPicPr>
          <p:cNvPr id="10" name="Picture 9">
            <a:extLst>
              <a:ext uri="{FF2B5EF4-FFF2-40B4-BE49-F238E27FC236}">
                <a16:creationId xmlns:a16="http://schemas.microsoft.com/office/drawing/2014/main" id="{DD83E865-FD04-4954-8046-D7C1BE8F62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9859" y="838200"/>
            <a:ext cx="7672282" cy="551973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A7F0642-A149-4800-AC24-F019B3BCC9AC}"/>
              </a:ext>
            </a:extLst>
          </p:cNvPr>
          <p:cNvSpPr/>
          <p:nvPr/>
        </p:nvSpPr>
        <p:spPr>
          <a:xfrm>
            <a:off x="536448" y="477878"/>
            <a:ext cx="10134600" cy="1323439"/>
          </a:xfrm>
          <a:prstGeom prst="rect">
            <a:avLst/>
          </a:prstGeom>
        </p:spPr>
        <p:txBody>
          <a:bodyPr wrap="square">
            <a:spAutoFit/>
          </a:bodyPr>
          <a:lstStyle/>
          <a:p>
            <a:pPr>
              <a:defRPr/>
            </a:pPr>
            <a:r>
              <a:rPr lang="en-US" sz="4000" spc="300" dirty="0">
                <a:ln w="6350">
                  <a:noFill/>
                </a:ln>
                <a:solidFill>
                  <a:srgbClr val="FFFF00"/>
                </a:solidFill>
                <a:latin typeface="Franklin Gothic Book" panose="020B0503020102020204" pitchFamily="34" charset="0"/>
                <a:ea typeface="Cambria Math" panose="02040503050406030204" pitchFamily="18" charset="0"/>
                <a:cs typeface="Calibri" pitchFamily="34" charset="0"/>
              </a:rPr>
              <a:t>WHAT KIND OF PERSECUTION IS JESUS TRYING TO TELL US?</a:t>
            </a:r>
          </a:p>
        </p:txBody>
      </p:sp>
      <p:sp>
        <p:nvSpPr>
          <p:cNvPr id="5" name="TextBox 4">
            <a:extLst>
              <a:ext uri="{FF2B5EF4-FFF2-40B4-BE49-F238E27FC236}">
                <a16:creationId xmlns:a16="http://schemas.microsoft.com/office/drawing/2014/main" id="{431F06F2-083D-474A-881E-1BD5BFE6FEA8}"/>
              </a:ext>
            </a:extLst>
          </p:cNvPr>
          <p:cNvSpPr txBox="1"/>
          <p:nvPr/>
        </p:nvSpPr>
        <p:spPr>
          <a:xfrm>
            <a:off x="609600" y="2011680"/>
            <a:ext cx="11353800" cy="3508653"/>
          </a:xfrm>
          <a:prstGeom prst="rect">
            <a:avLst/>
          </a:prstGeom>
          <a:noFill/>
        </p:spPr>
        <p:txBody>
          <a:bodyPr wrap="square">
            <a:spAutoFit/>
          </a:bodyPr>
          <a:lstStyle/>
          <a:p>
            <a:r>
              <a:rPr lang="en-US" sz="3700" dirty="0">
                <a:latin typeface="Franklin Gothic Book" panose="020B0503020102020204" pitchFamily="34" charset="0"/>
                <a:ea typeface="Cambria Math" panose="02040503050406030204" pitchFamily="18" charset="0"/>
              </a:rPr>
              <a:t>	Jesus was talking about ongoing, non-stop persecution that hurts both body and pride.  For righteousness (and not because of our own sin). Sometimes it is physical. Sometimes it is not. </a:t>
            </a:r>
            <a:br>
              <a:rPr lang="en-US" sz="3700" dirty="0">
                <a:latin typeface="Franklin Gothic Book" panose="020B0503020102020204" pitchFamily="34" charset="0"/>
                <a:ea typeface="Cambria Math" panose="02040503050406030204" pitchFamily="18" charset="0"/>
              </a:rPr>
            </a:br>
            <a:r>
              <a:rPr lang="en-US" sz="3700" dirty="0">
                <a:latin typeface="Franklin Gothic Book" panose="020B0503020102020204" pitchFamily="34" charset="0"/>
                <a:ea typeface="Cambria Math" panose="02040503050406030204" pitchFamily="18" charset="0"/>
              </a:rPr>
              <a:t>(curses, evil language, insults, mocking)</a:t>
            </a:r>
          </a:p>
          <a:p>
            <a:pPr marL="742950" indent="-742950" algn="just">
              <a:defRPr/>
            </a:pPr>
            <a:endParaRPr lang="en-US" sz="3700" dirty="0">
              <a:latin typeface="Franklin Gothic Book" panose="020B0503020102020204" pitchFamily="34" charset="0"/>
              <a:ea typeface="Cambria Math" panose="02040503050406030204" pitchFamily="18"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bldLvl="5"/>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FF1532-B188-4AB3-9177-CCC9C7A8EB8C}"/>
              </a:ext>
            </a:extLst>
          </p:cNvPr>
          <p:cNvSpPr/>
          <p:nvPr/>
        </p:nvSpPr>
        <p:spPr>
          <a:xfrm>
            <a:off x="533400" y="381001"/>
            <a:ext cx="11734800" cy="707886"/>
          </a:xfrm>
          <a:prstGeom prst="rect">
            <a:avLst/>
          </a:prstGeom>
        </p:spPr>
        <p:txBody>
          <a:bodyPr wrap="square">
            <a:spAutoFit/>
          </a:bodyPr>
          <a:lstStyle/>
          <a:p>
            <a:pPr>
              <a:defRPr/>
            </a:pPr>
            <a:r>
              <a:rPr lang="en-US" sz="4000" spc="300" dirty="0">
                <a:ln w="6350">
                  <a:noFill/>
                </a:ln>
                <a:solidFill>
                  <a:srgbClr val="FFFF00"/>
                </a:solidFill>
                <a:latin typeface="Franklin Gothic Book" panose="020B0503020102020204" pitchFamily="34" charset="0"/>
                <a:ea typeface="Cambria Math" panose="02040503050406030204" pitchFamily="18" charset="0"/>
                <a:cs typeface="Calibri" pitchFamily="34" charset="0"/>
              </a:rPr>
              <a:t>HOW DO WE PREPARE FOR PERSECUTION?</a:t>
            </a:r>
          </a:p>
        </p:txBody>
      </p:sp>
      <p:sp>
        <p:nvSpPr>
          <p:cNvPr id="6" name="TextBox 5">
            <a:extLst>
              <a:ext uri="{FF2B5EF4-FFF2-40B4-BE49-F238E27FC236}">
                <a16:creationId xmlns:a16="http://schemas.microsoft.com/office/drawing/2014/main" id="{ADA85FB4-5EB4-4871-9EE9-FB94F9F080DD}"/>
              </a:ext>
            </a:extLst>
          </p:cNvPr>
          <p:cNvSpPr txBox="1"/>
          <p:nvPr/>
        </p:nvSpPr>
        <p:spPr>
          <a:xfrm>
            <a:off x="1009650" y="2013734"/>
            <a:ext cx="10172700" cy="2939266"/>
          </a:xfrm>
          <a:prstGeom prst="rect">
            <a:avLst/>
          </a:prstGeom>
          <a:noFill/>
        </p:spPr>
        <p:txBody>
          <a:bodyPr wrap="square">
            <a:spAutoFit/>
          </a:bodyPr>
          <a:lstStyle/>
          <a:p>
            <a:pPr algn="ctr"/>
            <a:r>
              <a:rPr lang="en-US" sz="3700" baseline="30000" dirty="0">
                <a:solidFill>
                  <a:srgbClr val="FFFF00"/>
                </a:solidFill>
                <a:latin typeface="Franklin Gothic Book" panose="020B0503020102020204" pitchFamily="34" charset="0"/>
                <a:ea typeface="Cambria Math" panose="02040503050406030204" pitchFamily="18" charset="0"/>
                <a:cs typeface="Calibri" pitchFamily="34" charset="0"/>
              </a:rPr>
              <a:t>13</a:t>
            </a:r>
            <a:r>
              <a:rPr lang="en-US" sz="3700" baseline="30000" dirty="0">
                <a:solidFill>
                  <a:schemeClr val="tx1">
                    <a:lumMod val="95000"/>
                  </a:schemeClr>
                </a:solidFill>
                <a:latin typeface="Franklin Gothic Book" panose="020B0503020102020204" pitchFamily="34" charset="0"/>
                <a:ea typeface="Cambria Math" panose="02040503050406030204" pitchFamily="18" charset="0"/>
                <a:cs typeface="Calibri" pitchFamily="34" charset="0"/>
              </a:rPr>
              <a:t> </a:t>
            </a:r>
            <a:r>
              <a:rPr lang="en-US" sz="3700" dirty="0">
                <a:solidFill>
                  <a:schemeClr val="tx1">
                    <a:lumMod val="95000"/>
                  </a:schemeClr>
                </a:solidFill>
                <a:latin typeface="Franklin Gothic Book" panose="020B0503020102020204" pitchFamily="34" charset="0"/>
                <a:ea typeface="Cambria Math" panose="02040503050406030204" pitchFamily="18" charset="0"/>
                <a:cs typeface="Calibri" pitchFamily="34" charset="0"/>
              </a:rPr>
              <a:t>Who is going to harm you if you are eager to do good? </a:t>
            </a:r>
            <a:r>
              <a:rPr lang="en-US" sz="3700" baseline="30000" dirty="0">
                <a:solidFill>
                  <a:srgbClr val="FFFF00"/>
                </a:solidFill>
                <a:latin typeface="Franklin Gothic Book" panose="020B0503020102020204" pitchFamily="34" charset="0"/>
                <a:ea typeface="Cambria Math" panose="02040503050406030204" pitchFamily="18" charset="0"/>
                <a:cs typeface="Calibri" pitchFamily="34" charset="0"/>
              </a:rPr>
              <a:t>14 </a:t>
            </a:r>
            <a:r>
              <a:rPr lang="en-US" sz="3700" dirty="0">
                <a:solidFill>
                  <a:schemeClr val="tx1">
                    <a:lumMod val="95000"/>
                  </a:schemeClr>
                </a:solidFill>
                <a:latin typeface="Franklin Gothic Book" panose="020B0503020102020204" pitchFamily="34" charset="0"/>
                <a:ea typeface="Cambria Math" panose="02040503050406030204" pitchFamily="18" charset="0"/>
                <a:cs typeface="Calibri" pitchFamily="34" charset="0"/>
              </a:rPr>
              <a:t>But even if you should suffer for what is right, you are blessed. "Do not fear what they fear; do not be frightened.”</a:t>
            </a:r>
            <a:endParaRPr lang="en-US" sz="3700" dirty="0">
              <a:latin typeface="Franklin Gothic Book" panose="020B0503020102020204" pitchFamily="34" charset="0"/>
              <a:ea typeface="Cambria Math" panose="02040503050406030204" pitchFamily="18" charset="0"/>
            </a:endParaRPr>
          </a:p>
          <a:p>
            <a:pPr algn="ctr">
              <a:defRPr/>
            </a:pPr>
            <a:endParaRPr lang="en-US" sz="3700" dirty="0">
              <a:solidFill>
                <a:schemeClr val="tx1">
                  <a:lumMod val="95000"/>
                </a:schemeClr>
              </a:solidFill>
              <a:latin typeface="Franklin Gothic Book" panose="020B0503020102020204" pitchFamily="34" charset="0"/>
              <a:ea typeface="Cambria Math" panose="02040503050406030204" pitchFamily="18" charset="0"/>
              <a:cs typeface="Calibri" pitchFamily="34" charset="0"/>
            </a:endParaRPr>
          </a:p>
        </p:txBody>
      </p:sp>
      <p:sp>
        <p:nvSpPr>
          <p:cNvPr id="7" name="Rectangle 6">
            <a:extLst>
              <a:ext uri="{FF2B5EF4-FFF2-40B4-BE49-F238E27FC236}">
                <a16:creationId xmlns:a16="http://schemas.microsoft.com/office/drawing/2014/main" id="{DD7FDF35-6526-4C2A-BF99-44498110C321}"/>
              </a:ext>
            </a:extLst>
          </p:cNvPr>
          <p:cNvSpPr/>
          <p:nvPr/>
        </p:nvSpPr>
        <p:spPr>
          <a:xfrm>
            <a:off x="7620000" y="4643308"/>
            <a:ext cx="3368871" cy="661720"/>
          </a:xfrm>
          <a:prstGeom prst="rect">
            <a:avLst/>
          </a:prstGeom>
        </p:spPr>
        <p:txBody>
          <a:bodyPr wrap="none">
            <a:spAutoFit/>
          </a:bodyPr>
          <a:lstStyle/>
          <a:p>
            <a:pPr>
              <a:defRPr/>
            </a:pPr>
            <a:r>
              <a:rPr lang="en-US" sz="3700" dirty="0">
                <a:solidFill>
                  <a:srgbClr val="FFFF00"/>
                </a:solidFill>
                <a:latin typeface="Franklin Gothic Book" panose="020B0503020102020204" pitchFamily="34" charset="0"/>
                <a:ea typeface="Cambria Math" panose="02040503050406030204" pitchFamily="18" charset="0"/>
                <a:cs typeface="Calibri" pitchFamily="34" charset="0"/>
              </a:rPr>
              <a:t>1 Peter 3:13-18</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3E0921E-AC1B-4F34-B5A1-9120FC3A138D}"/>
              </a:ext>
            </a:extLst>
          </p:cNvPr>
          <p:cNvSpPr txBox="1"/>
          <p:nvPr/>
        </p:nvSpPr>
        <p:spPr>
          <a:xfrm>
            <a:off x="1066800" y="2012043"/>
            <a:ext cx="10058400" cy="2483757"/>
          </a:xfrm>
          <a:prstGeom prst="rect">
            <a:avLst/>
          </a:prstGeom>
          <a:noFill/>
        </p:spPr>
        <p:txBody>
          <a:bodyPr wrap="square">
            <a:spAutoFit/>
          </a:bodyPr>
          <a:lstStyle/>
          <a:p>
            <a:pPr algn="ctr">
              <a:lnSpc>
                <a:spcPct val="110000"/>
              </a:lnSpc>
              <a:defRPr/>
            </a:pPr>
            <a:r>
              <a:rPr lang="en-US" sz="3600" baseline="30000" dirty="0">
                <a:solidFill>
                  <a:srgbClr val="FFFF00"/>
                </a:solidFill>
                <a:latin typeface="Franklin Gothic Book" panose="020B0503020102020204" pitchFamily="34" charset="0"/>
                <a:ea typeface="Cambria Math" panose="02040503050406030204" pitchFamily="18" charset="0"/>
                <a:cs typeface="Calibri" pitchFamily="34" charset="0"/>
              </a:rPr>
              <a:t>15</a:t>
            </a:r>
            <a:r>
              <a:rPr lang="en-US" sz="3600" baseline="30000" dirty="0">
                <a:latin typeface="Franklin Gothic Book" panose="020B0503020102020204" pitchFamily="34" charset="0"/>
                <a:ea typeface="Cambria Math" panose="02040503050406030204" pitchFamily="18" charset="0"/>
                <a:cs typeface="Calibri" pitchFamily="34" charset="0"/>
              </a:rPr>
              <a:t> </a:t>
            </a:r>
            <a:r>
              <a:rPr lang="en-US" sz="3600" dirty="0">
                <a:effectLst>
                  <a:outerShdw blurRad="38100" dist="38100" dir="2700000" algn="tl">
                    <a:srgbClr val="000000">
                      <a:alpha val="43137"/>
                    </a:srgbClr>
                  </a:outerShdw>
                </a:effectLst>
                <a:latin typeface="Franklin Gothic Book" panose="020B0503020102020204" pitchFamily="34" charset="0"/>
                <a:ea typeface="Cambria Math" panose="02040503050406030204" pitchFamily="18" charset="0"/>
                <a:cs typeface="Calibri" pitchFamily="34" charset="0"/>
              </a:rPr>
              <a:t>But in your hearts set apart Christ as Lord. Always be prepared to give an answer to everyone who asks you to give the reason for the hope that you have. But do this with gentleness and respect, </a:t>
            </a:r>
          </a:p>
        </p:txBody>
      </p:sp>
      <p:sp>
        <p:nvSpPr>
          <p:cNvPr id="5" name="Rectangle 4">
            <a:extLst>
              <a:ext uri="{FF2B5EF4-FFF2-40B4-BE49-F238E27FC236}">
                <a16:creationId xmlns:a16="http://schemas.microsoft.com/office/drawing/2014/main" id="{75F12658-4FC0-904F-8964-D2FA1C842E31}"/>
              </a:ext>
            </a:extLst>
          </p:cNvPr>
          <p:cNvSpPr/>
          <p:nvPr/>
        </p:nvSpPr>
        <p:spPr>
          <a:xfrm>
            <a:off x="533400" y="381001"/>
            <a:ext cx="11734800" cy="707886"/>
          </a:xfrm>
          <a:prstGeom prst="rect">
            <a:avLst/>
          </a:prstGeom>
        </p:spPr>
        <p:txBody>
          <a:bodyPr wrap="square">
            <a:spAutoFit/>
          </a:bodyPr>
          <a:lstStyle/>
          <a:p>
            <a:pPr>
              <a:defRPr/>
            </a:pPr>
            <a:r>
              <a:rPr lang="en-US" sz="4000" spc="300" dirty="0">
                <a:ln w="6350">
                  <a:noFill/>
                </a:ln>
                <a:solidFill>
                  <a:srgbClr val="FFFF00"/>
                </a:solidFill>
                <a:latin typeface="Franklin Gothic Book" panose="020B0503020102020204" pitchFamily="34" charset="0"/>
                <a:ea typeface="Cambria Math" panose="02040503050406030204" pitchFamily="18" charset="0"/>
                <a:cs typeface="Calibri" pitchFamily="34" charset="0"/>
              </a:rPr>
              <a:t>HOW DO WE PREPARE FOR PERSECUTION?</a:t>
            </a:r>
          </a:p>
        </p:txBody>
      </p:sp>
      <p:sp>
        <p:nvSpPr>
          <p:cNvPr id="8" name="Rectangle 7">
            <a:extLst>
              <a:ext uri="{FF2B5EF4-FFF2-40B4-BE49-F238E27FC236}">
                <a16:creationId xmlns:a16="http://schemas.microsoft.com/office/drawing/2014/main" id="{30AC1E6C-16F5-1E42-A23B-424A1114FEF8}"/>
              </a:ext>
            </a:extLst>
          </p:cNvPr>
          <p:cNvSpPr/>
          <p:nvPr/>
        </p:nvSpPr>
        <p:spPr>
          <a:xfrm>
            <a:off x="7620000" y="4643308"/>
            <a:ext cx="3368871" cy="661720"/>
          </a:xfrm>
          <a:prstGeom prst="rect">
            <a:avLst/>
          </a:prstGeom>
        </p:spPr>
        <p:txBody>
          <a:bodyPr wrap="none">
            <a:spAutoFit/>
          </a:bodyPr>
          <a:lstStyle/>
          <a:p>
            <a:pPr>
              <a:defRPr/>
            </a:pPr>
            <a:r>
              <a:rPr lang="en-US" sz="3700" dirty="0">
                <a:solidFill>
                  <a:srgbClr val="FFFF00"/>
                </a:solidFill>
                <a:latin typeface="Franklin Gothic Book" panose="020B0503020102020204" pitchFamily="34" charset="0"/>
                <a:ea typeface="Cambria Math" panose="02040503050406030204" pitchFamily="18" charset="0"/>
                <a:cs typeface="Calibri" pitchFamily="34" charset="0"/>
              </a:rPr>
              <a:t>1 Peter 3:13-18</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3E0921E-AC1B-4F34-B5A1-9120FC3A138D}"/>
              </a:ext>
            </a:extLst>
          </p:cNvPr>
          <p:cNvSpPr txBox="1"/>
          <p:nvPr/>
        </p:nvSpPr>
        <p:spPr>
          <a:xfrm>
            <a:off x="1066800" y="2012043"/>
            <a:ext cx="10058400" cy="1874359"/>
          </a:xfrm>
          <a:prstGeom prst="rect">
            <a:avLst/>
          </a:prstGeom>
          <a:noFill/>
        </p:spPr>
        <p:txBody>
          <a:bodyPr wrap="square">
            <a:spAutoFit/>
          </a:bodyPr>
          <a:lstStyle/>
          <a:p>
            <a:pPr algn="ctr">
              <a:lnSpc>
                <a:spcPct val="110000"/>
              </a:lnSpc>
              <a:defRPr/>
            </a:pPr>
            <a:r>
              <a:rPr lang="en-US" sz="3600" baseline="30000" dirty="0">
                <a:solidFill>
                  <a:srgbClr val="FFFF00"/>
                </a:solidFill>
                <a:latin typeface="Franklin Gothic Book" panose="020B0503020102020204" pitchFamily="34" charset="0"/>
                <a:ea typeface="Cambria Math" panose="02040503050406030204" pitchFamily="18" charset="0"/>
                <a:cs typeface="Calibri" pitchFamily="34" charset="0"/>
              </a:rPr>
              <a:t>16 </a:t>
            </a:r>
            <a:r>
              <a:rPr lang="en-US" sz="3600" dirty="0">
                <a:latin typeface="Franklin Gothic Book" panose="020B0503020102020204" pitchFamily="34" charset="0"/>
                <a:ea typeface="Cambria Math" panose="02040503050406030204" pitchFamily="18" charset="0"/>
                <a:cs typeface="Calibri" pitchFamily="34" charset="0"/>
              </a:rPr>
              <a:t>keeping a clear conscience, so that those who speak maliciously against your good behavior in Christ may be ashamed of their slander.</a:t>
            </a:r>
            <a:endParaRPr lang="en-US" sz="3200" b="1" i="1" dirty="0">
              <a:solidFill>
                <a:schemeClr val="bg1">
                  <a:lumMod val="95000"/>
                  <a:lumOff val="5000"/>
                </a:schemeClr>
              </a:solidFill>
              <a:effectLst>
                <a:outerShdw blurRad="38100" dist="38100" dir="2700000" algn="tl">
                  <a:srgbClr val="000000">
                    <a:alpha val="43137"/>
                  </a:srgbClr>
                </a:outerShdw>
              </a:effectLst>
              <a:latin typeface="Franklin Gothic Book" panose="020B0503020102020204" pitchFamily="34" charset="0"/>
              <a:cs typeface="Calibri" pitchFamily="34" charset="0"/>
            </a:endParaRPr>
          </a:p>
        </p:txBody>
      </p:sp>
      <p:sp>
        <p:nvSpPr>
          <p:cNvPr id="5" name="Rectangle 4">
            <a:extLst>
              <a:ext uri="{FF2B5EF4-FFF2-40B4-BE49-F238E27FC236}">
                <a16:creationId xmlns:a16="http://schemas.microsoft.com/office/drawing/2014/main" id="{75F12658-4FC0-904F-8964-D2FA1C842E31}"/>
              </a:ext>
            </a:extLst>
          </p:cNvPr>
          <p:cNvSpPr/>
          <p:nvPr/>
        </p:nvSpPr>
        <p:spPr>
          <a:xfrm>
            <a:off x="533400" y="381001"/>
            <a:ext cx="11734800" cy="707886"/>
          </a:xfrm>
          <a:prstGeom prst="rect">
            <a:avLst/>
          </a:prstGeom>
        </p:spPr>
        <p:txBody>
          <a:bodyPr wrap="square">
            <a:spAutoFit/>
          </a:bodyPr>
          <a:lstStyle/>
          <a:p>
            <a:pPr>
              <a:defRPr/>
            </a:pPr>
            <a:r>
              <a:rPr lang="en-US" sz="4000" spc="300" dirty="0">
                <a:ln w="6350">
                  <a:noFill/>
                </a:ln>
                <a:solidFill>
                  <a:srgbClr val="FFFF00"/>
                </a:solidFill>
                <a:latin typeface="Franklin Gothic Book" panose="020B0503020102020204" pitchFamily="34" charset="0"/>
                <a:ea typeface="Cambria Math" panose="02040503050406030204" pitchFamily="18" charset="0"/>
                <a:cs typeface="Calibri" pitchFamily="34" charset="0"/>
              </a:rPr>
              <a:t>HOW DO WE PREPARE FOR PERSECUTION?</a:t>
            </a:r>
          </a:p>
        </p:txBody>
      </p:sp>
      <p:sp>
        <p:nvSpPr>
          <p:cNvPr id="8" name="Rectangle 7">
            <a:extLst>
              <a:ext uri="{FF2B5EF4-FFF2-40B4-BE49-F238E27FC236}">
                <a16:creationId xmlns:a16="http://schemas.microsoft.com/office/drawing/2014/main" id="{30AC1E6C-16F5-1E42-A23B-424A1114FEF8}"/>
              </a:ext>
            </a:extLst>
          </p:cNvPr>
          <p:cNvSpPr/>
          <p:nvPr/>
        </p:nvSpPr>
        <p:spPr>
          <a:xfrm>
            <a:off x="7620000" y="4643308"/>
            <a:ext cx="3368871" cy="661720"/>
          </a:xfrm>
          <a:prstGeom prst="rect">
            <a:avLst/>
          </a:prstGeom>
        </p:spPr>
        <p:txBody>
          <a:bodyPr wrap="none">
            <a:spAutoFit/>
          </a:bodyPr>
          <a:lstStyle/>
          <a:p>
            <a:pPr>
              <a:defRPr/>
            </a:pPr>
            <a:r>
              <a:rPr lang="en-US" sz="3700" dirty="0">
                <a:solidFill>
                  <a:srgbClr val="FFFF00"/>
                </a:solidFill>
                <a:latin typeface="Franklin Gothic Book" panose="020B0503020102020204" pitchFamily="34" charset="0"/>
                <a:ea typeface="Cambria Math" panose="02040503050406030204" pitchFamily="18" charset="0"/>
                <a:cs typeface="Calibri" pitchFamily="34" charset="0"/>
              </a:rPr>
              <a:t>1 Peter 3:13-18</a:t>
            </a:r>
          </a:p>
        </p:txBody>
      </p:sp>
    </p:spTree>
    <p:extLst>
      <p:ext uri="{BB962C8B-B14F-4D97-AF65-F5344CB8AC3E}">
        <p14:creationId xmlns:p14="http://schemas.microsoft.com/office/powerpoint/2010/main" val="51778571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00BF70-7784-4878-A94A-6258015869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28800"/>
            <a:ext cx="8828689" cy="3657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BF3376-04B5-4808-911F-46B306DA9345}"/>
              </a:ext>
            </a:extLst>
          </p:cNvPr>
          <p:cNvSpPr txBox="1"/>
          <p:nvPr/>
        </p:nvSpPr>
        <p:spPr>
          <a:xfrm>
            <a:off x="1066800" y="1828800"/>
            <a:ext cx="9982200" cy="2923877"/>
          </a:xfrm>
          <a:prstGeom prst="rect">
            <a:avLst/>
          </a:prstGeom>
          <a:noFill/>
        </p:spPr>
        <p:txBody>
          <a:bodyPr wrap="square">
            <a:spAutoFit/>
          </a:bodyPr>
          <a:lstStyle/>
          <a:p>
            <a:pPr algn="ctr">
              <a:defRPr/>
            </a:pPr>
            <a:r>
              <a:rPr lang="en-US" sz="3600" baseline="30000" dirty="0">
                <a:solidFill>
                  <a:srgbClr val="FFFF00"/>
                </a:solidFill>
                <a:latin typeface="Franklin Gothic Book" panose="020B0503020102020204" pitchFamily="34" charset="0"/>
                <a:ea typeface="Cambria Math" panose="02040503050406030204" pitchFamily="18" charset="0"/>
                <a:cs typeface="Calibri" pitchFamily="34" charset="0"/>
              </a:rPr>
              <a:t>17 </a:t>
            </a:r>
            <a:r>
              <a:rPr lang="en-US" sz="3600" dirty="0">
                <a:latin typeface="Franklin Gothic Book" panose="020B0503020102020204" pitchFamily="34" charset="0"/>
                <a:ea typeface="Cambria Math" panose="02040503050406030204" pitchFamily="18" charset="0"/>
                <a:cs typeface="Calibri" pitchFamily="34" charset="0"/>
              </a:rPr>
              <a:t>It is better, if it is God's will, to suffer for doing good than for doing evil.  </a:t>
            </a:r>
            <a:r>
              <a:rPr lang="en-US" sz="3700" baseline="30000" dirty="0">
                <a:solidFill>
                  <a:srgbClr val="FFFF00"/>
                </a:solidFill>
                <a:latin typeface="Franklin Gothic Book" panose="020B0503020102020204" pitchFamily="34" charset="0"/>
                <a:ea typeface="Cambria Math" panose="02040503050406030204" pitchFamily="18" charset="0"/>
                <a:cs typeface="Calibri" pitchFamily="34" charset="0"/>
              </a:rPr>
              <a:t>18 </a:t>
            </a:r>
            <a:r>
              <a:rPr lang="en-US" sz="3700" dirty="0">
                <a:solidFill>
                  <a:schemeClr val="tx1">
                    <a:lumMod val="95000"/>
                  </a:schemeClr>
                </a:solidFill>
                <a:latin typeface="Franklin Gothic Book" panose="020B0503020102020204" pitchFamily="34" charset="0"/>
                <a:ea typeface="Cambria Math" panose="02040503050406030204" pitchFamily="18" charset="0"/>
                <a:cs typeface="Calibri" pitchFamily="34" charset="0"/>
              </a:rPr>
              <a:t>For Christ died for sins once for all, the righteous for the unrighteous, to bring you to God. He was put to death in the body but made alive by the Spirit..” </a:t>
            </a:r>
          </a:p>
        </p:txBody>
      </p:sp>
      <p:sp>
        <p:nvSpPr>
          <p:cNvPr id="5" name="Rectangle 4">
            <a:extLst>
              <a:ext uri="{FF2B5EF4-FFF2-40B4-BE49-F238E27FC236}">
                <a16:creationId xmlns:a16="http://schemas.microsoft.com/office/drawing/2014/main" id="{90296315-E186-A741-8B50-24F09A6B5279}"/>
              </a:ext>
            </a:extLst>
          </p:cNvPr>
          <p:cNvSpPr/>
          <p:nvPr/>
        </p:nvSpPr>
        <p:spPr>
          <a:xfrm>
            <a:off x="533400" y="381001"/>
            <a:ext cx="11734800" cy="707886"/>
          </a:xfrm>
          <a:prstGeom prst="rect">
            <a:avLst/>
          </a:prstGeom>
        </p:spPr>
        <p:txBody>
          <a:bodyPr wrap="square">
            <a:spAutoFit/>
          </a:bodyPr>
          <a:lstStyle/>
          <a:p>
            <a:pPr>
              <a:defRPr/>
            </a:pPr>
            <a:r>
              <a:rPr lang="en-US" sz="4000" spc="300" dirty="0">
                <a:ln w="6350">
                  <a:noFill/>
                </a:ln>
                <a:solidFill>
                  <a:srgbClr val="FFFF00"/>
                </a:solidFill>
                <a:latin typeface="Franklin Gothic Book" panose="020B0503020102020204" pitchFamily="34" charset="0"/>
                <a:ea typeface="Cambria Math" panose="02040503050406030204" pitchFamily="18" charset="0"/>
                <a:cs typeface="Calibri" pitchFamily="34" charset="0"/>
              </a:rPr>
              <a:t>HOW DO WE PREPARE FOR PERSECUTION?</a:t>
            </a:r>
          </a:p>
        </p:txBody>
      </p:sp>
      <p:sp>
        <p:nvSpPr>
          <p:cNvPr id="7" name="Rectangle 6">
            <a:extLst>
              <a:ext uri="{FF2B5EF4-FFF2-40B4-BE49-F238E27FC236}">
                <a16:creationId xmlns:a16="http://schemas.microsoft.com/office/drawing/2014/main" id="{6EC96B5F-2629-6E4E-B8ED-D25D619DFDCE}"/>
              </a:ext>
            </a:extLst>
          </p:cNvPr>
          <p:cNvSpPr/>
          <p:nvPr/>
        </p:nvSpPr>
        <p:spPr>
          <a:xfrm>
            <a:off x="7620000" y="4643308"/>
            <a:ext cx="3368871" cy="661720"/>
          </a:xfrm>
          <a:prstGeom prst="rect">
            <a:avLst/>
          </a:prstGeom>
        </p:spPr>
        <p:txBody>
          <a:bodyPr wrap="none">
            <a:spAutoFit/>
          </a:bodyPr>
          <a:lstStyle/>
          <a:p>
            <a:pPr>
              <a:defRPr/>
            </a:pPr>
            <a:r>
              <a:rPr lang="en-US" sz="3700" dirty="0">
                <a:solidFill>
                  <a:srgbClr val="FFFF00"/>
                </a:solidFill>
                <a:latin typeface="Franklin Gothic Book" panose="020B0503020102020204" pitchFamily="34" charset="0"/>
                <a:ea typeface="Cambria Math" panose="02040503050406030204" pitchFamily="18" charset="0"/>
                <a:cs typeface="Calibri" pitchFamily="34" charset="0"/>
              </a:rPr>
              <a:t>1 Peter 3:13-18</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840BFB-9BE2-419D-91AA-9FDF057CA54B}"/>
              </a:ext>
            </a:extLst>
          </p:cNvPr>
          <p:cNvSpPr txBox="1"/>
          <p:nvPr/>
        </p:nvSpPr>
        <p:spPr>
          <a:xfrm>
            <a:off x="533400" y="1202273"/>
            <a:ext cx="11277600" cy="5427127"/>
          </a:xfrm>
          <a:prstGeom prst="rect">
            <a:avLst/>
          </a:prstGeom>
          <a:noFill/>
        </p:spPr>
        <p:txBody>
          <a:bodyPr wrap="square">
            <a:spAutoFit/>
          </a:bodyPr>
          <a:lstStyle/>
          <a:p>
            <a:pPr marL="457200" indent="-457200">
              <a:spcAft>
                <a:spcPts val="2000"/>
              </a:spcAft>
              <a:defRPr/>
            </a:pPr>
            <a:r>
              <a:rPr lang="en-US" sz="4000" dirty="0">
                <a:solidFill>
                  <a:srgbClr val="FFFF00"/>
                </a:solidFill>
                <a:latin typeface="Franklin Gothic Book" panose="020B0503020102020204" pitchFamily="34" charset="0"/>
                <a:ea typeface="Cambria Math" panose="02040503050406030204" pitchFamily="18" charset="0"/>
                <a:cs typeface="Calibri" pitchFamily="34" charset="0"/>
              </a:rPr>
              <a:t>S</a:t>
            </a:r>
            <a:r>
              <a:rPr lang="en-US" sz="4000" dirty="0">
                <a:solidFill>
                  <a:schemeClr val="bg1">
                    <a:lumMod val="95000"/>
                    <a:lumOff val="5000"/>
                  </a:schemeClr>
                </a:solidFill>
                <a:latin typeface="Franklin Gothic Book" panose="020B0503020102020204" pitchFamily="34" charset="0"/>
                <a:ea typeface="Cambria Math" panose="02040503050406030204" pitchFamily="18" charset="0"/>
                <a:cs typeface="Calibri" pitchFamily="34" charset="0"/>
              </a:rPr>
              <a:t> </a:t>
            </a:r>
            <a:r>
              <a:rPr lang="en-US" sz="4000" dirty="0">
                <a:latin typeface="Franklin Gothic Book" panose="020B0503020102020204" pitchFamily="34" charset="0"/>
                <a:ea typeface="Cambria Math" panose="02040503050406030204" pitchFamily="18" charset="0"/>
                <a:cs typeface="Calibri" pitchFamily="34" charset="0"/>
              </a:rPr>
              <a:t>–</a:t>
            </a:r>
            <a:r>
              <a:rPr lang="en-US" sz="4000" dirty="0">
                <a:solidFill>
                  <a:schemeClr val="bg1">
                    <a:lumMod val="95000"/>
                    <a:lumOff val="5000"/>
                  </a:schemeClr>
                </a:solidFill>
                <a:latin typeface="Franklin Gothic Book" panose="020B0503020102020204" pitchFamily="34" charset="0"/>
                <a:ea typeface="Cambria Math" panose="02040503050406030204" pitchFamily="18" charset="0"/>
                <a:cs typeface="Calibri" pitchFamily="34" charset="0"/>
              </a:rPr>
              <a:t> 	</a:t>
            </a:r>
            <a:r>
              <a:rPr lang="en-US" sz="4000" dirty="0">
                <a:latin typeface="Franklin Gothic Book" panose="020B0503020102020204" pitchFamily="34" charset="0"/>
                <a:ea typeface="Cambria Math" panose="02040503050406030204" pitchFamily="18" charset="0"/>
                <a:cs typeface="Calibri" pitchFamily="34" charset="0"/>
              </a:rPr>
              <a:t>Sanctify the Lord in your heart.</a:t>
            </a:r>
          </a:p>
          <a:p>
            <a:pPr marL="457200" indent="-457200">
              <a:spcAft>
                <a:spcPts val="2000"/>
              </a:spcAft>
              <a:defRPr/>
            </a:pPr>
            <a:r>
              <a:rPr lang="en-US" sz="4000" dirty="0">
                <a:solidFill>
                  <a:srgbClr val="FFFF00"/>
                </a:solidFill>
                <a:latin typeface="Franklin Gothic Book" panose="020B0503020102020204" pitchFamily="34" charset="0"/>
                <a:ea typeface="Cambria Math" panose="02040503050406030204" pitchFamily="18" charset="0"/>
                <a:cs typeface="Calibri" pitchFamily="34" charset="0"/>
              </a:rPr>
              <a:t>T</a:t>
            </a:r>
            <a:r>
              <a:rPr lang="en-US" sz="4000" dirty="0">
                <a:solidFill>
                  <a:schemeClr val="bg1">
                    <a:lumMod val="95000"/>
                    <a:lumOff val="5000"/>
                  </a:schemeClr>
                </a:solidFill>
                <a:latin typeface="Franklin Gothic Book" panose="020B0503020102020204" pitchFamily="34" charset="0"/>
                <a:ea typeface="Cambria Math" panose="02040503050406030204" pitchFamily="18" charset="0"/>
                <a:cs typeface="Calibri" pitchFamily="34" charset="0"/>
              </a:rPr>
              <a:t> </a:t>
            </a:r>
            <a:r>
              <a:rPr lang="en-US" sz="4000" dirty="0">
                <a:latin typeface="Franklin Gothic Book" panose="020B0503020102020204" pitchFamily="34" charset="0"/>
                <a:ea typeface="Cambria Math" panose="02040503050406030204" pitchFamily="18" charset="0"/>
                <a:cs typeface="Calibri" pitchFamily="34" charset="0"/>
              </a:rPr>
              <a:t>–</a:t>
            </a:r>
            <a:r>
              <a:rPr lang="en-US" sz="4000" dirty="0">
                <a:solidFill>
                  <a:schemeClr val="bg1">
                    <a:lumMod val="95000"/>
                    <a:lumOff val="5000"/>
                  </a:schemeClr>
                </a:solidFill>
                <a:latin typeface="Franklin Gothic Book" panose="020B0503020102020204" pitchFamily="34" charset="0"/>
                <a:ea typeface="Cambria Math" panose="02040503050406030204" pitchFamily="18" charset="0"/>
                <a:cs typeface="Calibri" pitchFamily="34" charset="0"/>
              </a:rPr>
              <a:t> 	</a:t>
            </a:r>
            <a:r>
              <a:rPr lang="en-US" sz="4000" dirty="0">
                <a:latin typeface="Franklin Gothic Book" panose="020B0503020102020204" pitchFamily="34" charset="0"/>
                <a:ea typeface="Cambria Math" panose="02040503050406030204" pitchFamily="18" charset="0"/>
                <a:cs typeface="Calibri" pitchFamily="34" charset="0"/>
              </a:rPr>
              <a:t>Take care of your conscience.</a:t>
            </a:r>
          </a:p>
          <a:p>
            <a:pPr marL="457200" indent="-457200">
              <a:spcAft>
                <a:spcPts val="2000"/>
              </a:spcAft>
              <a:defRPr/>
            </a:pPr>
            <a:r>
              <a:rPr lang="en-US" sz="4000" dirty="0">
                <a:solidFill>
                  <a:srgbClr val="FFFF00"/>
                </a:solidFill>
                <a:latin typeface="Franklin Gothic Book" panose="020B0503020102020204" pitchFamily="34" charset="0"/>
                <a:ea typeface="Cambria Math" panose="02040503050406030204" pitchFamily="18" charset="0"/>
                <a:cs typeface="Calibri" pitchFamily="34" charset="0"/>
              </a:rPr>
              <a:t>A</a:t>
            </a:r>
            <a:r>
              <a:rPr lang="en-US" sz="4000" dirty="0">
                <a:solidFill>
                  <a:schemeClr val="bg1">
                    <a:lumMod val="95000"/>
                    <a:lumOff val="5000"/>
                  </a:schemeClr>
                </a:solidFill>
                <a:latin typeface="Franklin Gothic Book" panose="020B0503020102020204" pitchFamily="34" charset="0"/>
                <a:ea typeface="Cambria Math" panose="02040503050406030204" pitchFamily="18" charset="0"/>
                <a:cs typeface="Calibri" pitchFamily="34" charset="0"/>
              </a:rPr>
              <a:t> </a:t>
            </a:r>
            <a:r>
              <a:rPr lang="en-US" sz="4000" dirty="0">
                <a:latin typeface="Franklin Gothic Book" panose="020B0503020102020204" pitchFamily="34" charset="0"/>
                <a:ea typeface="Cambria Math" panose="02040503050406030204" pitchFamily="18" charset="0"/>
                <a:cs typeface="Calibri" pitchFamily="34" charset="0"/>
              </a:rPr>
              <a:t>–</a:t>
            </a:r>
            <a:r>
              <a:rPr lang="en-US" sz="4000" dirty="0">
                <a:solidFill>
                  <a:schemeClr val="bg1">
                    <a:lumMod val="95000"/>
                    <a:lumOff val="5000"/>
                  </a:schemeClr>
                </a:solidFill>
                <a:latin typeface="Franklin Gothic Book" panose="020B0503020102020204" pitchFamily="34" charset="0"/>
                <a:ea typeface="Cambria Math" panose="02040503050406030204" pitchFamily="18" charset="0"/>
                <a:cs typeface="Calibri" pitchFamily="34" charset="0"/>
              </a:rPr>
              <a:t> 	</a:t>
            </a:r>
            <a:r>
              <a:rPr lang="en-US" sz="4000" dirty="0">
                <a:latin typeface="Franklin Gothic Book" panose="020B0503020102020204" pitchFamily="34" charset="0"/>
                <a:ea typeface="Cambria Math" panose="02040503050406030204" pitchFamily="18" charset="0"/>
                <a:cs typeface="Calibri" pitchFamily="34" charset="0"/>
              </a:rPr>
              <a:t>Always be ready to give defense for the reason 	of your hope with gentleness and respect.</a:t>
            </a:r>
          </a:p>
          <a:p>
            <a:pPr marL="457200" indent="-457200">
              <a:spcAft>
                <a:spcPts val="2000"/>
              </a:spcAft>
              <a:defRPr/>
            </a:pPr>
            <a:r>
              <a:rPr lang="en-US" sz="4000" dirty="0">
                <a:solidFill>
                  <a:srgbClr val="FFFF00"/>
                </a:solidFill>
                <a:latin typeface="Franklin Gothic Book" panose="020B0503020102020204" pitchFamily="34" charset="0"/>
                <a:ea typeface="Cambria Math" panose="02040503050406030204" pitchFamily="18" charset="0"/>
                <a:cs typeface="Calibri" pitchFamily="34" charset="0"/>
              </a:rPr>
              <a:t>R</a:t>
            </a:r>
            <a:r>
              <a:rPr lang="en-US" sz="4000" dirty="0">
                <a:solidFill>
                  <a:schemeClr val="bg1">
                    <a:lumMod val="95000"/>
                    <a:lumOff val="5000"/>
                  </a:schemeClr>
                </a:solidFill>
                <a:latin typeface="Franklin Gothic Book" panose="020B0503020102020204" pitchFamily="34" charset="0"/>
                <a:ea typeface="Cambria Math" panose="02040503050406030204" pitchFamily="18" charset="0"/>
                <a:cs typeface="Calibri" pitchFamily="34" charset="0"/>
              </a:rPr>
              <a:t> </a:t>
            </a:r>
            <a:r>
              <a:rPr lang="en-US" sz="4000" dirty="0">
                <a:latin typeface="Franklin Gothic Book" panose="020B0503020102020204" pitchFamily="34" charset="0"/>
                <a:ea typeface="Cambria Math" panose="02040503050406030204" pitchFamily="18" charset="0"/>
                <a:cs typeface="Calibri" pitchFamily="34" charset="0"/>
              </a:rPr>
              <a:t>–</a:t>
            </a:r>
            <a:r>
              <a:rPr lang="en-US" sz="4000" dirty="0">
                <a:solidFill>
                  <a:schemeClr val="bg1">
                    <a:lumMod val="95000"/>
                    <a:lumOff val="5000"/>
                  </a:schemeClr>
                </a:solidFill>
                <a:latin typeface="Franklin Gothic Book" panose="020B0503020102020204" pitchFamily="34" charset="0"/>
                <a:ea typeface="Cambria Math" panose="02040503050406030204" pitchFamily="18" charset="0"/>
                <a:cs typeface="Calibri" pitchFamily="34" charset="0"/>
              </a:rPr>
              <a:t> 	</a:t>
            </a:r>
            <a:r>
              <a:rPr lang="en-US" sz="4000" dirty="0">
                <a:latin typeface="Franklin Gothic Book" panose="020B0503020102020204" pitchFamily="34" charset="0"/>
                <a:ea typeface="Cambria Math" panose="02040503050406030204" pitchFamily="18" charset="0"/>
                <a:cs typeface="Calibri" pitchFamily="34" charset="0"/>
              </a:rPr>
              <a:t>Remember you are blessed if you suffer for  	Christ for doing good.</a:t>
            </a:r>
          </a:p>
          <a:p>
            <a:pPr marL="457200" indent="-457200">
              <a:spcAft>
                <a:spcPts val="2000"/>
              </a:spcAft>
              <a:defRPr/>
            </a:pPr>
            <a:r>
              <a:rPr lang="en-US" sz="4000" dirty="0">
                <a:solidFill>
                  <a:srgbClr val="FFFF00"/>
                </a:solidFill>
                <a:latin typeface="Franklin Gothic Book" panose="020B0503020102020204" pitchFamily="34" charset="0"/>
                <a:ea typeface="Cambria Math" panose="02040503050406030204" pitchFamily="18" charset="0"/>
                <a:cs typeface="Calibri" pitchFamily="34" charset="0"/>
              </a:rPr>
              <a:t>T</a:t>
            </a:r>
            <a:r>
              <a:rPr lang="en-US" sz="4000" dirty="0">
                <a:solidFill>
                  <a:schemeClr val="bg1">
                    <a:lumMod val="95000"/>
                    <a:lumOff val="5000"/>
                  </a:schemeClr>
                </a:solidFill>
                <a:latin typeface="Franklin Gothic Book" panose="020B0503020102020204" pitchFamily="34" charset="0"/>
                <a:ea typeface="Cambria Math" panose="02040503050406030204" pitchFamily="18" charset="0"/>
                <a:cs typeface="Calibri" pitchFamily="34" charset="0"/>
              </a:rPr>
              <a:t> </a:t>
            </a:r>
            <a:r>
              <a:rPr lang="en-US" sz="4000" dirty="0">
                <a:latin typeface="Franklin Gothic Book" panose="020B0503020102020204" pitchFamily="34" charset="0"/>
                <a:ea typeface="Cambria Math" panose="02040503050406030204" pitchFamily="18" charset="0"/>
                <a:cs typeface="Calibri" pitchFamily="34" charset="0"/>
              </a:rPr>
              <a:t>– Take Christ as the example.</a:t>
            </a:r>
          </a:p>
        </p:txBody>
      </p:sp>
      <p:sp>
        <p:nvSpPr>
          <p:cNvPr id="4" name="Rectangle 3">
            <a:extLst>
              <a:ext uri="{FF2B5EF4-FFF2-40B4-BE49-F238E27FC236}">
                <a16:creationId xmlns:a16="http://schemas.microsoft.com/office/drawing/2014/main" id="{4CED9297-B104-394A-A56B-D13EBDDEB353}"/>
              </a:ext>
            </a:extLst>
          </p:cNvPr>
          <p:cNvSpPr/>
          <p:nvPr/>
        </p:nvSpPr>
        <p:spPr>
          <a:xfrm>
            <a:off x="533400" y="381001"/>
            <a:ext cx="11734800" cy="707886"/>
          </a:xfrm>
          <a:prstGeom prst="rect">
            <a:avLst/>
          </a:prstGeom>
        </p:spPr>
        <p:txBody>
          <a:bodyPr wrap="square">
            <a:spAutoFit/>
          </a:bodyPr>
          <a:lstStyle/>
          <a:p>
            <a:pPr>
              <a:defRPr/>
            </a:pPr>
            <a:r>
              <a:rPr lang="en-US" sz="4000" spc="300" dirty="0">
                <a:ln w="6350">
                  <a:noFill/>
                </a:ln>
                <a:solidFill>
                  <a:srgbClr val="FFFF00"/>
                </a:solidFill>
                <a:latin typeface="Franklin Gothic Book" panose="020B0503020102020204" pitchFamily="34" charset="0"/>
                <a:ea typeface="Cambria Math" panose="02040503050406030204" pitchFamily="18" charset="0"/>
                <a:cs typeface="Calibri" pitchFamily="34" charset="0"/>
              </a:rPr>
              <a:t>HOW DO WE PREPARE FOR PERSECUTION?</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52D0AD-4D75-4677-84B5-278B87B9AE81}"/>
              </a:ext>
            </a:extLst>
          </p:cNvPr>
          <p:cNvSpPr/>
          <p:nvPr/>
        </p:nvSpPr>
        <p:spPr>
          <a:xfrm>
            <a:off x="533400" y="381001"/>
            <a:ext cx="11353800" cy="707886"/>
          </a:xfrm>
          <a:prstGeom prst="rect">
            <a:avLst/>
          </a:prstGeom>
        </p:spPr>
        <p:txBody>
          <a:bodyPr wrap="square">
            <a:spAutoFit/>
          </a:bodyPr>
          <a:lstStyle/>
          <a:p>
            <a:pPr>
              <a:defRPr/>
            </a:pPr>
            <a:r>
              <a:rPr lang="en-US" sz="4000" spc="300" dirty="0">
                <a:ln w="6350">
                  <a:noFill/>
                </a:ln>
                <a:solidFill>
                  <a:srgbClr val="FFFF00"/>
                </a:solidFill>
                <a:latin typeface="Franklin Gothic Book" panose="020B0503020102020204" pitchFamily="34" charset="0"/>
                <a:ea typeface="Cambria Math" panose="02040503050406030204" pitchFamily="18" charset="0"/>
                <a:cs typeface="Calibri" pitchFamily="34" charset="0"/>
              </a:rPr>
              <a:t>PERSEVERING THROUGH PERSECUTION</a:t>
            </a:r>
          </a:p>
        </p:txBody>
      </p:sp>
      <p:sp>
        <p:nvSpPr>
          <p:cNvPr id="6" name="TextBox 5">
            <a:extLst>
              <a:ext uri="{FF2B5EF4-FFF2-40B4-BE49-F238E27FC236}">
                <a16:creationId xmlns:a16="http://schemas.microsoft.com/office/drawing/2014/main" id="{161A4136-FB56-4152-AD9C-CEE9A92BCAC7}"/>
              </a:ext>
            </a:extLst>
          </p:cNvPr>
          <p:cNvSpPr txBox="1"/>
          <p:nvPr/>
        </p:nvSpPr>
        <p:spPr>
          <a:xfrm>
            <a:off x="990600" y="1400175"/>
            <a:ext cx="10210800" cy="4924425"/>
          </a:xfrm>
          <a:prstGeom prst="rect">
            <a:avLst/>
          </a:prstGeom>
          <a:noFill/>
        </p:spPr>
        <p:txBody>
          <a:bodyPr wrap="square">
            <a:spAutoFit/>
          </a:bodyPr>
          <a:lstStyle/>
          <a:p>
            <a:pPr>
              <a:lnSpc>
                <a:spcPct val="150000"/>
              </a:lnSpc>
              <a:spcAft>
                <a:spcPts val="2000"/>
              </a:spcAft>
              <a:defRPr/>
            </a:pPr>
            <a:r>
              <a:rPr lang="en-US" sz="4400" dirty="0">
                <a:solidFill>
                  <a:srgbClr val="FFFF00"/>
                </a:solidFill>
                <a:latin typeface="Franklin Gothic Book" panose="020B0503020102020204" pitchFamily="34" charset="0"/>
                <a:ea typeface="Cambria Math" panose="02040503050406030204" pitchFamily="18" charset="0"/>
                <a:cs typeface="Calibri" pitchFamily="34" charset="0"/>
              </a:rPr>
              <a:t>E</a:t>
            </a:r>
            <a:r>
              <a:rPr lang="en-US" sz="4400" dirty="0">
                <a:latin typeface="Franklin Gothic Book" panose="020B0503020102020204" pitchFamily="34" charset="0"/>
                <a:ea typeface="Cambria Math" panose="02040503050406030204" pitchFamily="18" charset="0"/>
                <a:cs typeface="Calibri" pitchFamily="34" charset="0"/>
              </a:rPr>
              <a:t> – Expect persecution (v. 12)</a:t>
            </a:r>
          </a:p>
          <a:p>
            <a:pPr>
              <a:lnSpc>
                <a:spcPct val="150000"/>
              </a:lnSpc>
              <a:spcAft>
                <a:spcPts val="2000"/>
              </a:spcAft>
              <a:defRPr/>
            </a:pPr>
            <a:r>
              <a:rPr lang="en-US" sz="4400" dirty="0">
                <a:solidFill>
                  <a:srgbClr val="FFFF00"/>
                </a:solidFill>
                <a:latin typeface="Franklin Gothic Book" panose="020B0503020102020204" pitchFamily="34" charset="0"/>
                <a:ea typeface="Cambria Math" panose="02040503050406030204" pitchFamily="18" charset="0"/>
                <a:cs typeface="Calibri" pitchFamily="34" charset="0"/>
              </a:rPr>
              <a:t>R </a:t>
            </a:r>
            <a:r>
              <a:rPr lang="en-US" sz="4400" dirty="0">
                <a:latin typeface="Franklin Gothic Book" panose="020B0503020102020204" pitchFamily="34" charset="0"/>
                <a:ea typeface="Cambria Math" panose="02040503050406030204" pitchFamily="18" charset="0"/>
                <a:cs typeface="Calibri" pitchFamily="34" charset="0"/>
              </a:rPr>
              <a:t>– Rejoice for persecution (vv. 13-14)</a:t>
            </a:r>
          </a:p>
          <a:p>
            <a:pPr>
              <a:lnSpc>
                <a:spcPct val="150000"/>
              </a:lnSpc>
              <a:spcAft>
                <a:spcPts val="2000"/>
              </a:spcAft>
              <a:defRPr/>
            </a:pPr>
            <a:r>
              <a:rPr lang="en-US" sz="4400" dirty="0">
                <a:solidFill>
                  <a:srgbClr val="FFFF00"/>
                </a:solidFill>
                <a:latin typeface="Franklin Gothic Book" panose="020B0503020102020204" pitchFamily="34" charset="0"/>
                <a:ea typeface="Cambria Math" panose="02040503050406030204" pitchFamily="18" charset="0"/>
                <a:cs typeface="Calibri" pitchFamily="34" charset="0"/>
              </a:rPr>
              <a:t>E</a:t>
            </a:r>
            <a:r>
              <a:rPr lang="en-US" sz="4400" dirty="0">
                <a:latin typeface="Franklin Gothic Book" panose="020B0503020102020204" pitchFamily="34" charset="0"/>
                <a:ea typeface="Cambria Math" panose="02040503050406030204" pitchFamily="18" charset="0"/>
                <a:cs typeface="Calibri" pitchFamily="34" charset="0"/>
              </a:rPr>
              <a:t> – Examine your life (vv. 15-18)</a:t>
            </a:r>
          </a:p>
          <a:p>
            <a:pPr>
              <a:lnSpc>
                <a:spcPct val="150000"/>
              </a:lnSpc>
              <a:spcAft>
                <a:spcPts val="2000"/>
              </a:spcAft>
              <a:defRPr/>
            </a:pPr>
            <a:r>
              <a:rPr lang="en-US" sz="4400" dirty="0">
                <a:solidFill>
                  <a:srgbClr val="FFFF00"/>
                </a:solidFill>
                <a:latin typeface="Franklin Gothic Book" panose="020B0503020102020204" pitchFamily="34" charset="0"/>
                <a:ea typeface="Cambria Math" panose="02040503050406030204" pitchFamily="18" charset="0"/>
                <a:cs typeface="Calibri" pitchFamily="34" charset="0"/>
              </a:rPr>
              <a:t>C</a:t>
            </a:r>
            <a:r>
              <a:rPr lang="en-US" sz="4400" dirty="0">
                <a:latin typeface="Franklin Gothic Book" panose="020B0503020102020204" pitchFamily="34" charset="0"/>
                <a:ea typeface="Cambria Math" panose="02040503050406030204" pitchFamily="18" charset="0"/>
                <a:cs typeface="Calibri" pitchFamily="34" charset="0"/>
              </a:rPr>
              <a:t> – Commit yourself to God (v. 19).</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3EE8E0-69E3-472E-8778-58A892233DBA}"/>
              </a:ext>
            </a:extLst>
          </p:cNvPr>
          <p:cNvSpPr/>
          <p:nvPr/>
        </p:nvSpPr>
        <p:spPr>
          <a:xfrm>
            <a:off x="533400" y="381001"/>
            <a:ext cx="11201400" cy="707886"/>
          </a:xfrm>
          <a:prstGeom prst="rect">
            <a:avLst/>
          </a:prstGeom>
        </p:spPr>
        <p:txBody>
          <a:bodyPr wrap="square">
            <a:spAutoFit/>
          </a:bodyPr>
          <a:lstStyle/>
          <a:p>
            <a:pPr>
              <a:defRPr/>
            </a:pPr>
            <a:r>
              <a:rPr lang="en-US" sz="4000" spc="300" dirty="0">
                <a:ln w="6350">
                  <a:noFill/>
                </a:ln>
                <a:solidFill>
                  <a:srgbClr val="FFFF00"/>
                </a:solidFill>
                <a:latin typeface="Franklin Gothic Book" panose="020B0503020102020204" pitchFamily="34" charset="0"/>
                <a:ea typeface="Cambria Math" panose="02040503050406030204" pitchFamily="18" charset="0"/>
                <a:cs typeface="Calibri" pitchFamily="34" charset="0"/>
              </a:rPr>
              <a:t>PERSEVERING THROUGH PERSECUTION</a:t>
            </a:r>
          </a:p>
        </p:txBody>
      </p:sp>
      <p:sp>
        <p:nvSpPr>
          <p:cNvPr id="5" name="TextBox 4">
            <a:extLst>
              <a:ext uri="{FF2B5EF4-FFF2-40B4-BE49-F238E27FC236}">
                <a16:creationId xmlns:a16="http://schemas.microsoft.com/office/drawing/2014/main" id="{91F13C8E-8556-49D5-A1CA-22DABDFF015F}"/>
              </a:ext>
            </a:extLst>
          </p:cNvPr>
          <p:cNvSpPr txBox="1"/>
          <p:nvPr/>
        </p:nvSpPr>
        <p:spPr>
          <a:xfrm>
            <a:off x="1066800" y="2133600"/>
            <a:ext cx="10134600" cy="3170099"/>
          </a:xfrm>
          <a:prstGeom prst="rect">
            <a:avLst/>
          </a:prstGeom>
          <a:noFill/>
        </p:spPr>
        <p:txBody>
          <a:bodyPr wrap="square">
            <a:spAutoFit/>
          </a:bodyPr>
          <a:lstStyle/>
          <a:p>
            <a:pPr marL="457200" indent="-457200">
              <a:buFont typeface="Wingdings" panose="05000000000000000000" pitchFamily="2" charset="2"/>
              <a:buChar char="ü"/>
            </a:pPr>
            <a:r>
              <a:rPr lang="en-US" sz="4000" dirty="0">
                <a:latin typeface="Franklin Gothic Book" panose="020B0503020102020204" pitchFamily="34" charset="0"/>
                <a:ea typeface="Cambria Math" panose="02040503050406030204" pitchFamily="18" charset="0"/>
              </a:rPr>
              <a:t>Do not let persecution be an excuse for    misconduct!</a:t>
            </a:r>
          </a:p>
          <a:p>
            <a:pPr marL="457200" indent="-457200">
              <a:buFont typeface="Wingdings" panose="05000000000000000000" pitchFamily="2" charset="2"/>
              <a:buChar char="ü"/>
            </a:pPr>
            <a:endParaRPr lang="en-US" sz="4000" dirty="0">
              <a:latin typeface="Franklin Gothic Book" panose="020B0503020102020204" pitchFamily="34" charset="0"/>
              <a:ea typeface="Cambria Math" panose="02040503050406030204" pitchFamily="18" charset="0"/>
            </a:endParaRPr>
          </a:p>
          <a:p>
            <a:pPr marL="457200" indent="-457200">
              <a:buFont typeface="Wingdings" panose="05000000000000000000" pitchFamily="2" charset="2"/>
              <a:buChar char="ü"/>
            </a:pPr>
            <a:r>
              <a:rPr lang="en-US" sz="4000" dirty="0">
                <a:latin typeface="Franklin Gothic Book" panose="020B0503020102020204" pitchFamily="34" charset="0"/>
                <a:ea typeface="Cambria Math" panose="02040503050406030204" pitchFamily="18" charset="0"/>
              </a:rPr>
              <a:t>Commit yourself to God, who is our faithful creator!</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CD228F-6672-4B50-99D2-4DBBA7BC5D1A}"/>
              </a:ext>
            </a:extLst>
          </p:cNvPr>
          <p:cNvSpPr/>
          <p:nvPr/>
        </p:nvSpPr>
        <p:spPr>
          <a:xfrm>
            <a:off x="533400" y="381001"/>
            <a:ext cx="3886200" cy="707886"/>
          </a:xfrm>
          <a:prstGeom prst="rect">
            <a:avLst/>
          </a:prstGeom>
        </p:spPr>
        <p:txBody>
          <a:bodyPr wrap="square">
            <a:spAutoFit/>
          </a:bodyPr>
          <a:lstStyle/>
          <a:p>
            <a:pPr>
              <a:defRPr/>
            </a:pPr>
            <a:r>
              <a:rPr lang="en-US" sz="4000" spc="300" dirty="0">
                <a:ln w="6350">
                  <a:noFill/>
                </a:ln>
                <a:solidFill>
                  <a:srgbClr val="FFFF00"/>
                </a:solidFill>
                <a:latin typeface="Franklin Gothic Book" panose="020B0503020102020204" pitchFamily="34" charset="0"/>
                <a:ea typeface="Cambria Math" panose="02040503050406030204" pitchFamily="18" charset="0"/>
                <a:cs typeface="Calibri" pitchFamily="34" charset="0"/>
              </a:rPr>
              <a:t>CONCLUSION</a:t>
            </a:r>
          </a:p>
        </p:txBody>
      </p:sp>
      <p:sp>
        <p:nvSpPr>
          <p:cNvPr id="5" name="TextBox 4">
            <a:extLst>
              <a:ext uri="{FF2B5EF4-FFF2-40B4-BE49-F238E27FC236}">
                <a16:creationId xmlns:a16="http://schemas.microsoft.com/office/drawing/2014/main" id="{A7F59898-D2DC-4007-ACF5-874B53AD37E1}"/>
              </a:ext>
            </a:extLst>
          </p:cNvPr>
          <p:cNvSpPr txBox="1"/>
          <p:nvPr/>
        </p:nvSpPr>
        <p:spPr>
          <a:xfrm>
            <a:off x="990600" y="1219200"/>
            <a:ext cx="8077200" cy="902811"/>
          </a:xfrm>
          <a:prstGeom prst="rect">
            <a:avLst/>
          </a:prstGeom>
          <a:noFill/>
        </p:spPr>
        <p:txBody>
          <a:bodyPr>
            <a:spAutoFit/>
          </a:bodyPr>
          <a:lstStyle/>
          <a:p>
            <a:pPr>
              <a:lnSpc>
                <a:spcPct val="150000"/>
              </a:lnSpc>
              <a:defRPr/>
            </a:pPr>
            <a:r>
              <a:rPr lang="en-US" sz="4000" dirty="0">
                <a:solidFill>
                  <a:srgbClr val="FFFF00"/>
                </a:solidFill>
                <a:latin typeface="Franklin Gothic Book" panose="020B0503020102020204" pitchFamily="34" charset="0"/>
                <a:ea typeface="Cambria Math" panose="02040503050406030204" pitchFamily="18" charset="0"/>
                <a:cs typeface="Calibri" pitchFamily="34" charset="0"/>
              </a:rPr>
              <a:t>P –PRAY for boldness.  </a:t>
            </a:r>
          </a:p>
        </p:txBody>
      </p:sp>
      <p:sp>
        <p:nvSpPr>
          <p:cNvPr id="6" name="TextBox 5">
            <a:extLst>
              <a:ext uri="{FF2B5EF4-FFF2-40B4-BE49-F238E27FC236}">
                <a16:creationId xmlns:a16="http://schemas.microsoft.com/office/drawing/2014/main" id="{E5983010-A6C4-4C1C-A429-88EB79734A34}"/>
              </a:ext>
            </a:extLst>
          </p:cNvPr>
          <p:cNvSpPr txBox="1"/>
          <p:nvPr/>
        </p:nvSpPr>
        <p:spPr>
          <a:xfrm>
            <a:off x="1066800" y="2362200"/>
            <a:ext cx="10058400" cy="3170099"/>
          </a:xfrm>
          <a:prstGeom prst="rect">
            <a:avLst/>
          </a:prstGeom>
          <a:noFill/>
        </p:spPr>
        <p:txBody>
          <a:bodyPr wrap="square">
            <a:spAutoFit/>
          </a:bodyPr>
          <a:lstStyle/>
          <a:p>
            <a:pPr>
              <a:defRPr/>
            </a:pPr>
            <a:r>
              <a:rPr lang="en-US" sz="4000" dirty="0">
                <a:latin typeface="Franklin Gothic Book" panose="020B0503020102020204" pitchFamily="34" charset="0"/>
                <a:ea typeface="Cambria Math" panose="02040503050406030204" pitchFamily="18" charset="0"/>
                <a:cs typeface="Calibri" pitchFamily="34" charset="0"/>
              </a:rPr>
              <a:t>“Now, Lord, consider their threats and enable your servants to speak your word with great boldness.” 			      </a:t>
            </a:r>
          </a:p>
          <a:p>
            <a:pPr>
              <a:defRPr/>
            </a:pPr>
            <a:r>
              <a:rPr lang="en-US" sz="4000" dirty="0">
                <a:latin typeface="Franklin Gothic Book" panose="020B0503020102020204" pitchFamily="34" charset="0"/>
                <a:ea typeface="Cambria Math" panose="02040503050406030204" pitchFamily="18" charset="0"/>
                <a:cs typeface="Calibri" pitchFamily="34" charset="0"/>
              </a:rPr>
              <a:t>								</a:t>
            </a:r>
            <a:r>
              <a:rPr lang="en-US" sz="4000" dirty="0">
                <a:solidFill>
                  <a:srgbClr val="FFFF00"/>
                </a:solidFill>
                <a:latin typeface="Franklin Gothic Book" panose="020B0503020102020204" pitchFamily="34" charset="0"/>
                <a:ea typeface="Cambria Math" panose="02040503050406030204" pitchFamily="18" charset="0"/>
                <a:cs typeface="Calibri" pitchFamily="34" charset="0"/>
              </a:rPr>
              <a:t>Acts 4:29</a:t>
            </a:r>
          </a:p>
          <a:p>
            <a:pPr>
              <a:defRPr/>
            </a:pPr>
            <a:endParaRPr lang="en-US" sz="4000" b="1" i="1" dirty="0">
              <a:solidFill>
                <a:schemeClr val="bg1"/>
              </a:solidFill>
              <a:latin typeface="Franklin Gothic Book" panose="020B0503020102020204"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400">
        <p:wipe dir="r"/>
      </p:transition>
    </mc:Choice>
    <mc:Fallback xmlns="">
      <p:transition>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00670F-6D21-415E-9650-2068E0A0FB84}"/>
              </a:ext>
            </a:extLst>
          </p:cNvPr>
          <p:cNvSpPr txBox="1"/>
          <p:nvPr/>
        </p:nvSpPr>
        <p:spPr>
          <a:xfrm>
            <a:off x="990600" y="1219200"/>
            <a:ext cx="8077200" cy="902811"/>
          </a:xfrm>
          <a:prstGeom prst="rect">
            <a:avLst/>
          </a:prstGeom>
          <a:noFill/>
        </p:spPr>
        <p:txBody>
          <a:bodyPr>
            <a:spAutoFit/>
          </a:bodyPr>
          <a:lstStyle/>
          <a:p>
            <a:pPr>
              <a:lnSpc>
                <a:spcPct val="150000"/>
              </a:lnSpc>
              <a:defRPr/>
            </a:pPr>
            <a:r>
              <a:rPr lang="en-US" sz="4000" dirty="0">
                <a:solidFill>
                  <a:srgbClr val="FFFF00"/>
                </a:solidFill>
                <a:latin typeface="Franklin Gothic Book" panose="020B0503020102020204" pitchFamily="34" charset="0"/>
                <a:ea typeface="Cambria Math" panose="02040503050406030204" pitchFamily="18" charset="0"/>
                <a:cs typeface="Calibri" pitchFamily="34" charset="0"/>
              </a:rPr>
              <a:t>H – </a:t>
            </a:r>
            <a:r>
              <a:rPr lang="en-US" sz="4000" dirty="0">
                <a:solidFill>
                  <a:schemeClr val="tx1">
                    <a:lumMod val="95000"/>
                  </a:schemeClr>
                </a:solidFill>
                <a:latin typeface="Franklin Gothic Book" panose="020B0503020102020204" pitchFamily="34" charset="0"/>
                <a:ea typeface="Cambria Math" panose="02040503050406030204" pitchFamily="18" charset="0"/>
                <a:cs typeface="Calibri" pitchFamily="34" charset="0"/>
              </a:rPr>
              <a:t>Always have </a:t>
            </a:r>
            <a:r>
              <a:rPr lang="en-US" sz="4000" dirty="0">
                <a:solidFill>
                  <a:srgbClr val="FFFF00"/>
                </a:solidFill>
                <a:latin typeface="Franklin Gothic Book" panose="020B0503020102020204" pitchFamily="34" charset="0"/>
                <a:ea typeface="Cambria Math" panose="02040503050406030204" pitchFamily="18" charset="0"/>
                <a:cs typeface="Calibri" pitchFamily="34" charset="0"/>
              </a:rPr>
              <a:t>HOPE.</a:t>
            </a:r>
            <a:r>
              <a:rPr lang="en-US" sz="4000" b="1" i="1" dirty="0">
                <a:solidFill>
                  <a:srgbClr val="FFFF00"/>
                </a:solidFill>
                <a:effectLst>
                  <a:outerShdw blurRad="38100" dist="38100" dir="2700000" algn="tl">
                    <a:srgbClr val="000000">
                      <a:alpha val="43137"/>
                    </a:srgbClr>
                  </a:outerShdw>
                </a:effectLst>
                <a:latin typeface="Franklin Gothic Book" panose="020B0503020102020204" pitchFamily="34" charset="0"/>
                <a:cs typeface="Calibri" pitchFamily="34" charset="0"/>
              </a:rPr>
              <a:t>	</a:t>
            </a:r>
            <a:r>
              <a:rPr lang="en-US" sz="4000" b="1" i="1" dirty="0">
                <a:solidFill>
                  <a:schemeClr val="bg1"/>
                </a:solidFill>
                <a:effectLst>
                  <a:outerShdw blurRad="38100" dist="38100" dir="2700000" algn="tl">
                    <a:srgbClr val="000000">
                      <a:alpha val="43137"/>
                    </a:srgbClr>
                  </a:outerShdw>
                </a:effectLst>
                <a:latin typeface="Franklin Gothic Book" panose="020B0503020102020204" pitchFamily="34" charset="0"/>
                <a:cs typeface="Calibri" pitchFamily="34" charset="0"/>
              </a:rPr>
              <a:t> </a:t>
            </a:r>
          </a:p>
        </p:txBody>
      </p:sp>
      <p:sp>
        <p:nvSpPr>
          <p:cNvPr id="6" name="TextBox 5">
            <a:extLst>
              <a:ext uri="{FF2B5EF4-FFF2-40B4-BE49-F238E27FC236}">
                <a16:creationId xmlns:a16="http://schemas.microsoft.com/office/drawing/2014/main" id="{3046E4E5-5A8B-4440-8F4E-C9B73E593EE2}"/>
              </a:ext>
            </a:extLst>
          </p:cNvPr>
          <p:cNvSpPr txBox="1"/>
          <p:nvPr/>
        </p:nvSpPr>
        <p:spPr>
          <a:xfrm>
            <a:off x="1295400" y="2438400"/>
            <a:ext cx="10363200" cy="3785652"/>
          </a:xfrm>
          <a:prstGeom prst="rect">
            <a:avLst/>
          </a:prstGeom>
          <a:noFill/>
        </p:spPr>
        <p:txBody>
          <a:bodyPr wrap="square">
            <a:spAutoFit/>
          </a:bodyPr>
          <a:lstStyle/>
          <a:p>
            <a:pPr>
              <a:defRPr/>
            </a:pPr>
            <a:r>
              <a:rPr lang="en-US" sz="4000" baseline="30000" dirty="0">
                <a:solidFill>
                  <a:srgbClr val="FFFF00"/>
                </a:solidFill>
                <a:latin typeface="Franklin Gothic Book" panose="020B0503020102020204" pitchFamily="34" charset="0"/>
                <a:cs typeface="Calibri" pitchFamily="34" charset="0"/>
              </a:rPr>
              <a:t>10 </a:t>
            </a:r>
            <a:r>
              <a:rPr lang="en-US" sz="4000" dirty="0">
                <a:solidFill>
                  <a:schemeClr val="tx1">
                    <a:lumMod val="95000"/>
                  </a:schemeClr>
                </a:solidFill>
                <a:latin typeface="Franklin Gothic Book" panose="020B0503020102020204" pitchFamily="34" charset="0"/>
                <a:cs typeface="Calibri" pitchFamily="34" charset="0"/>
              </a:rPr>
              <a:t>And the God of all grace, who called you to his eternal glory in Christ, after you have suffered a little while, will himself restore you and make you strong, firm and steadfast.</a:t>
            </a:r>
            <a:br>
              <a:rPr lang="en-US" sz="4000" dirty="0">
                <a:solidFill>
                  <a:schemeClr val="tx1">
                    <a:lumMod val="95000"/>
                  </a:schemeClr>
                </a:solidFill>
                <a:latin typeface="Franklin Gothic Book" panose="020B0503020102020204" pitchFamily="34" charset="0"/>
                <a:cs typeface="Calibri" pitchFamily="34" charset="0"/>
              </a:rPr>
            </a:br>
            <a:endParaRPr lang="en-US" sz="4000" dirty="0">
              <a:solidFill>
                <a:schemeClr val="tx1">
                  <a:lumMod val="95000"/>
                </a:schemeClr>
              </a:solidFill>
              <a:latin typeface="Franklin Gothic Book" panose="020B0503020102020204" pitchFamily="34" charset="0"/>
              <a:cs typeface="Calibri" pitchFamily="34" charset="0"/>
            </a:endParaRPr>
          </a:p>
          <a:p>
            <a:pPr>
              <a:defRPr/>
            </a:pPr>
            <a:r>
              <a:rPr lang="en-US" sz="4000" b="1" i="1" dirty="0">
                <a:solidFill>
                  <a:schemeClr val="bg1"/>
                </a:solidFill>
                <a:effectLst>
                  <a:outerShdw blurRad="38100" dist="38100" dir="2700000" algn="tl">
                    <a:srgbClr val="000000">
                      <a:alpha val="43137"/>
                    </a:srgbClr>
                  </a:outerShdw>
                </a:effectLst>
                <a:latin typeface="Franklin Gothic Book" panose="020B0503020102020204" pitchFamily="34" charset="0"/>
                <a:cs typeface="Calibri" pitchFamily="34" charset="0"/>
              </a:rPr>
              <a:t>								</a:t>
            </a:r>
            <a:r>
              <a:rPr lang="en-US" sz="4000" dirty="0">
                <a:solidFill>
                  <a:srgbClr val="FFFF00"/>
                </a:solidFill>
                <a:latin typeface="Franklin Gothic Book" panose="020B0503020102020204" pitchFamily="34" charset="0"/>
                <a:ea typeface="Cambria Math" panose="02040503050406030204" pitchFamily="18" charset="0"/>
                <a:cs typeface="Calibri" pitchFamily="34" charset="0"/>
              </a:rPr>
              <a:t>1 Peter 5:10</a:t>
            </a:r>
          </a:p>
        </p:txBody>
      </p:sp>
      <p:sp>
        <p:nvSpPr>
          <p:cNvPr id="7" name="Rectangle 6">
            <a:extLst>
              <a:ext uri="{FF2B5EF4-FFF2-40B4-BE49-F238E27FC236}">
                <a16:creationId xmlns:a16="http://schemas.microsoft.com/office/drawing/2014/main" id="{6E906FE8-428B-5C42-B8FA-0690BA823CC4}"/>
              </a:ext>
            </a:extLst>
          </p:cNvPr>
          <p:cNvSpPr/>
          <p:nvPr/>
        </p:nvSpPr>
        <p:spPr>
          <a:xfrm>
            <a:off x="533400" y="381001"/>
            <a:ext cx="3886200" cy="707886"/>
          </a:xfrm>
          <a:prstGeom prst="rect">
            <a:avLst/>
          </a:prstGeom>
        </p:spPr>
        <p:txBody>
          <a:bodyPr wrap="square">
            <a:spAutoFit/>
          </a:bodyPr>
          <a:lstStyle/>
          <a:p>
            <a:pPr>
              <a:defRPr/>
            </a:pPr>
            <a:r>
              <a:rPr lang="en-US" sz="4000" spc="300" dirty="0">
                <a:ln w="6350">
                  <a:noFill/>
                </a:ln>
                <a:solidFill>
                  <a:srgbClr val="FFFF00"/>
                </a:solidFill>
                <a:latin typeface="Franklin Gothic Book" panose="020B0503020102020204" pitchFamily="34" charset="0"/>
                <a:ea typeface="Cambria Math" panose="02040503050406030204" pitchFamily="18" charset="0"/>
                <a:cs typeface="Calibri" pitchFamily="34" charset="0"/>
              </a:rPr>
              <a:t>CONCLUSION</a:t>
            </a:r>
          </a:p>
        </p:txBody>
      </p:sp>
    </p:spTree>
  </p:cSld>
  <p:clrMapOvr>
    <a:masterClrMapping/>
  </p:clrMapOvr>
  <mc:AlternateContent xmlns:mc="http://schemas.openxmlformats.org/markup-compatibility/2006" xmlns:p14="http://schemas.microsoft.com/office/powerpoint/2010/main">
    <mc:Choice Requires="p14">
      <p:transition p14:dur="400">
        <p:wipe dir="r"/>
      </p:transition>
    </mc:Choice>
    <mc:Fallback xmlns="">
      <p:transition>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5C9FCA-4501-4084-BB6E-D716433C2C48}"/>
              </a:ext>
            </a:extLst>
          </p:cNvPr>
          <p:cNvSpPr txBox="1"/>
          <p:nvPr/>
        </p:nvSpPr>
        <p:spPr>
          <a:xfrm>
            <a:off x="990600" y="1219200"/>
            <a:ext cx="8763000" cy="1015663"/>
          </a:xfrm>
          <a:prstGeom prst="rect">
            <a:avLst/>
          </a:prstGeom>
          <a:noFill/>
        </p:spPr>
        <p:txBody>
          <a:bodyPr wrap="square">
            <a:spAutoFit/>
          </a:bodyPr>
          <a:lstStyle/>
          <a:p>
            <a:pPr>
              <a:lnSpc>
                <a:spcPct val="150000"/>
              </a:lnSpc>
              <a:defRPr/>
            </a:pPr>
            <a:r>
              <a:rPr lang="en-US" sz="4000" dirty="0">
                <a:solidFill>
                  <a:srgbClr val="FFFF00"/>
                </a:solidFill>
                <a:latin typeface="Franklin Gothic Book" panose="020B0503020102020204" pitchFamily="34" charset="0"/>
                <a:ea typeface="Cambria Math" panose="02040503050406030204" pitchFamily="18" charset="0"/>
                <a:cs typeface="Calibri" pitchFamily="34" charset="0"/>
              </a:rPr>
              <a:t>S – STAND FIRM </a:t>
            </a:r>
            <a:r>
              <a:rPr lang="en-US" sz="4000" dirty="0">
                <a:latin typeface="Franklin Gothic Book" panose="020B0503020102020204" pitchFamily="34" charset="0"/>
                <a:ea typeface="Cambria Math" panose="02040503050406030204" pitchFamily="18" charset="0"/>
                <a:cs typeface="Calibri" pitchFamily="34" charset="0"/>
              </a:rPr>
              <a:t>and keep your faith. 	 </a:t>
            </a:r>
          </a:p>
        </p:txBody>
      </p:sp>
      <p:sp>
        <p:nvSpPr>
          <p:cNvPr id="6" name="TextBox 5">
            <a:extLst>
              <a:ext uri="{FF2B5EF4-FFF2-40B4-BE49-F238E27FC236}">
                <a16:creationId xmlns:a16="http://schemas.microsoft.com/office/drawing/2014/main" id="{AE04E308-6797-4BCB-A6A2-05CA8C54E248}"/>
              </a:ext>
            </a:extLst>
          </p:cNvPr>
          <p:cNvSpPr txBox="1"/>
          <p:nvPr/>
        </p:nvSpPr>
        <p:spPr>
          <a:xfrm>
            <a:off x="1447800" y="2298681"/>
            <a:ext cx="9982200" cy="3508653"/>
          </a:xfrm>
          <a:prstGeom prst="rect">
            <a:avLst/>
          </a:prstGeom>
          <a:noFill/>
        </p:spPr>
        <p:txBody>
          <a:bodyPr wrap="square">
            <a:spAutoFit/>
          </a:bodyPr>
          <a:lstStyle/>
          <a:p>
            <a:pPr>
              <a:defRPr/>
            </a:pPr>
            <a:r>
              <a:rPr lang="en-US" sz="3700" baseline="30000" dirty="0">
                <a:solidFill>
                  <a:srgbClr val="FFFF00"/>
                </a:solidFill>
                <a:latin typeface="Franklin Gothic Book" panose="020B0503020102020204" pitchFamily="34" charset="0"/>
                <a:ea typeface="Cambria Math" panose="02040503050406030204" pitchFamily="18" charset="0"/>
                <a:cs typeface="Calibri" pitchFamily="34" charset="0"/>
              </a:rPr>
              <a:t>9 </a:t>
            </a:r>
            <a:r>
              <a:rPr lang="en-US" sz="3700" dirty="0">
                <a:solidFill>
                  <a:schemeClr val="tx1">
                    <a:lumMod val="95000"/>
                  </a:schemeClr>
                </a:solidFill>
                <a:latin typeface="Franklin Gothic Book" panose="020B0503020102020204" pitchFamily="34" charset="0"/>
                <a:ea typeface="Cambria Math" panose="02040503050406030204" pitchFamily="18" charset="0"/>
                <a:cs typeface="Calibri" pitchFamily="34" charset="0"/>
              </a:rPr>
              <a:t>Then you will be handed over to be persecuted and put to death, and you will be hated by all nations because of me.</a:t>
            </a:r>
            <a:r>
              <a:rPr lang="en-US" sz="4000" b="1" i="1" baseline="30000" dirty="0">
                <a:solidFill>
                  <a:schemeClr val="bg1"/>
                </a:solidFill>
                <a:effectLst>
                  <a:outerShdw blurRad="38100" dist="38100" dir="2700000" algn="tl">
                    <a:srgbClr val="000000">
                      <a:alpha val="43137"/>
                    </a:srgbClr>
                  </a:outerShdw>
                </a:effectLst>
                <a:latin typeface="Franklin Gothic Book" panose="020B0503020102020204" pitchFamily="34" charset="0"/>
                <a:cs typeface="Calibri" pitchFamily="34" charset="0"/>
              </a:rPr>
              <a:t> </a:t>
            </a:r>
            <a:r>
              <a:rPr lang="en-US" sz="3700" baseline="30000" dirty="0">
                <a:solidFill>
                  <a:srgbClr val="FFFF00"/>
                </a:solidFill>
                <a:effectLst>
                  <a:outerShdw blurRad="38100" dist="38100" dir="2700000" algn="tl">
                    <a:srgbClr val="000000">
                      <a:alpha val="43137"/>
                    </a:srgbClr>
                  </a:outerShdw>
                </a:effectLst>
                <a:latin typeface="Franklin Gothic Book" panose="020B0503020102020204" pitchFamily="34" charset="0"/>
                <a:ea typeface="Cambria Math" panose="02040503050406030204" pitchFamily="18" charset="0"/>
                <a:cs typeface="Calibri" pitchFamily="34" charset="0"/>
              </a:rPr>
              <a:t>10 </a:t>
            </a:r>
            <a:r>
              <a:rPr lang="en-US" sz="3700" dirty="0">
                <a:solidFill>
                  <a:schemeClr val="tx1">
                    <a:lumMod val="95000"/>
                  </a:schemeClr>
                </a:solidFill>
                <a:effectLst>
                  <a:outerShdw blurRad="38100" dist="38100" dir="2700000" algn="tl">
                    <a:srgbClr val="000000">
                      <a:alpha val="43137"/>
                    </a:srgbClr>
                  </a:outerShdw>
                </a:effectLst>
                <a:latin typeface="Franklin Gothic Book" panose="020B0503020102020204" pitchFamily="34" charset="0"/>
                <a:ea typeface="Cambria Math" panose="02040503050406030204" pitchFamily="18" charset="0"/>
                <a:cs typeface="Calibri" pitchFamily="34" charset="0"/>
              </a:rPr>
              <a:t>At that time many will turn away from the faith and will betray and hate each other, </a:t>
            </a:r>
            <a:endParaRPr lang="en-US" sz="3700" dirty="0">
              <a:solidFill>
                <a:schemeClr val="tx1">
                  <a:lumMod val="95000"/>
                </a:schemeClr>
              </a:solidFill>
              <a:latin typeface="Franklin Gothic Book" panose="020B0503020102020204" pitchFamily="34" charset="0"/>
              <a:ea typeface="Cambria Math" panose="02040503050406030204" pitchFamily="18" charset="0"/>
              <a:cs typeface="Calibri" pitchFamily="34" charset="0"/>
            </a:endParaRPr>
          </a:p>
          <a:p>
            <a:pPr>
              <a:defRPr/>
            </a:pPr>
            <a:endParaRPr lang="en-US" sz="3700" dirty="0">
              <a:solidFill>
                <a:schemeClr val="tx1">
                  <a:lumMod val="95000"/>
                </a:schemeClr>
              </a:solidFill>
              <a:latin typeface="Franklin Gothic Book" panose="020B0503020102020204" pitchFamily="34" charset="0"/>
              <a:ea typeface="Cambria Math" panose="02040503050406030204" pitchFamily="18" charset="0"/>
              <a:cs typeface="Calibri" pitchFamily="34" charset="0"/>
            </a:endParaRPr>
          </a:p>
        </p:txBody>
      </p:sp>
      <p:sp>
        <p:nvSpPr>
          <p:cNvPr id="2" name="TextBox 1">
            <a:extLst>
              <a:ext uri="{FF2B5EF4-FFF2-40B4-BE49-F238E27FC236}">
                <a16:creationId xmlns:a16="http://schemas.microsoft.com/office/drawing/2014/main" id="{3159C662-85AA-4F77-81DF-AB27024DFF95}"/>
              </a:ext>
            </a:extLst>
          </p:cNvPr>
          <p:cNvSpPr txBox="1"/>
          <p:nvPr/>
        </p:nvSpPr>
        <p:spPr>
          <a:xfrm>
            <a:off x="7658100" y="5029200"/>
            <a:ext cx="4343400" cy="661720"/>
          </a:xfrm>
          <a:prstGeom prst="rect">
            <a:avLst/>
          </a:prstGeom>
          <a:noFill/>
        </p:spPr>
        <p:txBody>
          <a:bodyPr wrap="square" rtlCol="0">
            <a:spAutoFit/>
          </a:bodyPr>
          <a:lstStyle/>
          <a:p>
            <a:r>
              <a:rPr lang="en-US" sz="3700" dirty="0">
                <a:solidFill>
                  <a:srgbClr val="FFFF00"/>
                </a:solidFill>
                <a:latin typeface="Franklin Gothic Book" panose="020B0503020102020204" pitchFamily="34" charset="0"/>
                <a:ea typeface="Cambria Math" panose="02040503050406030204" pitchFamily="18" charset="0"/>
                <a:cs typeface="Calibri" pitchFamily="34" charset="0"/>
              </a:rPr>
              <a:t>Matthew 24:9-13</a:t>
            </a:r>
            <a:endParaRPr lang="en-US" sz="3700" dirty="0">
              <a:solidFill>
                <a:srgbClr val="FFFF00"/>
              </a:solidFill>
              <a:latin typeface="Franklin Gothic Book" panose="020B0503020102020204" pitchFamily="34" charset="0"/>
              <a:ea typeface="Cambria Math" panose="02040503050406030204" pitchFamily="18" charset="0"/>
            </a:endParaRPr>
          </a:p>
        </p:txBody>
      </p:sp>
      <p:sp>
        <p:nvSpPr>
          <p:cNvPr id="7" name="Rectangle 6">
            <a:extLst>
              <a:ext uri="{FF2B5EF4-FFF2-40B4-BE49-F238E27FC236}">
                <a16:creationId xmlns:a16="http://schemas.microsoft.com/office/drawing/2014/main" id="{EEED036C-A724-6840-8878-472466D57727}"/>
              </a:ext>
            </a:extLst>
          </p:cNvPr>
          <p:cNvSpPr/>
          <p:nvPr/>
        </p:nvSpPr>
        <p:spPr>
          <a:xfrm>
            <a:off x="533400" y="381001"/>
            <a:ext cx="3886200" cy="707886"/>
          </a:xfrm>
          <a:prstGeom prst="rect">
            <a:avLst/>
          </a:prstGeom>
        </p:spPr>
        <p:txBody>
          <a:bodyPr wrap="square">
            <a:spAutoFit/>
          </a:bodyPr>
          <a:lstStyle/>
          <a:p>
            <a:pPr>
              <a:defRPr/>
            </a:pPr>
            <a:r>
              <a:rPr lang="en-US" sz="4000" spc="300" dirty="0">
                <a:ln w="6350">
                  <a:noFill/>
                </a:ln>
                <a:solidFill>
                  <a:srgbClr val="FFFF00"/>
                </a:solidFill>
                <a:latin typeface="Franklin Gothic Book" panose="020B0503020102020204" pitchFamily="34" charset="0"/>
                <a:ea typeface="Cambria Math" panose="02040503050406030204" pitchFamily="18" charset="0"/>
                <a:cs typeface="Calibri" pitchFamily="34" charset="0"/>
              </a:rPr>
              <a:t>CONCLUSION</a:t>
            </a:r>
          </a:p>
        </p:txBody>
      </p:sp>
    </p:spTree>
  </p:cSld>
  <p:clrMapOvr>
    <a:masterClrMapping/>
  </p:clrMapOvr>
  <mc:AlternateContent xmlns:mc="http://schemas.openxmlformats.org/markup-compatibility/2006" xmlns:p14="http://schemas.microsoft.com/office/powerpoint/2010/main">
    <mc:Choice Requires="p14">
      <p:transition p14:dur="400">
        <p:wipe dir="r"/>
      </p:transition>
    </mc:Choice>
    <mc:Fallback xmlns="">
      <p:transition>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652F6C9-B8A2-46F6-8BCB-EBDB38CA334A}"/>
              </a:ext>
            </a:extLst>
          </p:cNvPr>
          <p:cNvSpPr txBox="1"/>
          <p:nvPr/>
        </p:nvSpPr>
        <p:spPr>
          <a:xfrm>
            <a:off x="1371600" y="2286000"/>
            <a:ext cx="10058400" cy="2939266"/>
          </a:xfrm>
          <a:prstGeom prst="rect">
            <a:avLst/>
          </a:prstGeom>
          <a:noFill/>
        </p:spPr>
        <p:txBody>
          <a:bodyPr wrap="square">
            <a:spAutoFit/>
          </a:bodyPr>
          <a:lstStyle/>
          <a:p>
            <a:pPr algn="ctr">
              <a:defRPr/>
            </a:pPr>
            <a:r>
              <a:rPr lang="en-US" sz="3700" baseline="30000" dirty="0">
                <a:solidFill>
                  <a:srgbClr val="FFFF00"/>
                </a:solidFill>
                <a:effectLst>
                  <a:outerShdw blurRad="38100" dist="38100" dir="2700000" algn="tl">
                    <a:srgbClr val="000000">
                      <a:alpha val="43137"/>
                    </a:srgbClr>
                  </a:outerShdw>
                </a:effectLst>
                <a:latin typeface="Franklin Gothic Book" panose="020B0503020102020204" pitchFamily="34" charset="0"/>
                <a:ea typeface="Cambria Math" panose="02040503050406030204" pitchFamily="18" charset="0"/>
                <a:cs typeface="Calibri" pitchFamily="34" charset="0"/>
              </a:rPr>
              <a:t>11 </a:t>
            </a:r>
            <a:r>
              <a:rPr lang="en-US" sz="3700" dirty="0">
                <a:solidFill>
                  <a:schemeClr val="tx1">
                    <a:lumMod val="95000"/>
                  </a:schemeClr>
                </a:solidFill>
                <a:effectLst>
                  <a:outerShdw blurRad="38100" dist="38100" dir="2700000" algn="tl">
                    <a:srgbClr val="000000">
                      <a:alpha val="43137"/>
                    </a:srgbClr>
                  </a:outerShdw>
                </a:effectLst>
                <a:latin typeface="Franklin Gothic Book" panose="020B0503020102020204" pitchFamily="34" charset="0"/>
                <a:ea typeface="Cambria Math" panose="02040503050406030204" pitchFamily="18" charset="0"/>
                <a:cs typeface="Calibri" pitchFamily="34" charset="0"/>
              </a:rPr>
              <a:t>and many false prophets will appear and deceive many people. </a:t>
            </a:r>
            <a:r>
              <a:rPr lang="en-US" sz="3700" baseline="30000" dirty="0">
                <a:solidFill>
                  <a:srgbClr val="FFFF00"/>
                </a:solidFill>
                <a:latin typeface="Franklin Gothic Book" panose="020B0503020102020204" pitchFamily="34" charset="0"/>
                <a:ea typeface="Cambria Math" panose="02040503050406030204" pitchFamily="18" charset="0"/>
                <a:cs typeface="Calibri" pitchFamily="34" charset="0"/>
              </a:rPr>
              <a:t>12 </a:t>
            </a:r>
            <a:r>
              <a:rPr lang="en-US" sz="3700" dirty="0">
                <a:latin typeface="Franklin Gothic Book" panose="020B0503020102020204" pitchFamily="34" charset="0"/>
                <a:ea typeface="Cambria Math" panose="02040503050406030204" pitchFamily="18" charset="0"/>
                <a:cs typeface="Calibri" pitchFamily="34" charset="0"/>
              </a:rPr>
              <a:t>Because of the increase of wickedness, the love of most will grow cold, </a:t>
            </a:r>
            <a:br>
              <a:rPr lang="en-US" sz="3700" dirty="0">
                <a:latin typeface="Franklin Gothic Book" panose="020B0503020102020204" pitchFamily="34" charset="0"/>
                <a:ea typeface="Cambria Math" panose="02040503050406030204" pitchFamily="18" charset="0"/>
                <a:cs typeface="Calibri" pitchFamily="34" charset="0"/>
              </a:rPr>
            </a:br>
            <a:r>
              <a:rPr lang="en-US" sz="3700" baseline="30000" dirty="0">
                <a:solidFill>
                  <a:srgbClr val="FFFF00"/>
                </a:solidFill>
                <a:latin typeface="Franklin Gothic Book" panose="020B0503020102020204" pitchFamily="34" charset="0"/>
                <a:ea typeface="Cambria Math" panose="02040503050406030204" pitchFamily="18" charset="0"/>
                <a:cs typeface="Calibri" pitchFamily="34" charset="0"/>
              </a:rPr>
              <a:t>13 </a:t>
            </a:r>
            <a:r>
              <a:rPr lang="en-US" sz="3700" dirty="0">
                <a:latin typeface="Franklin Gothic Book" panose="020B0503020102020204" pitchFamily="34" charset="0"/>
                <a:ea typeface="Cambria Math" panose="02040503050406030204" pitchFamily="18" charset="0"/>
                <a:cs typeface="Calibri" pitchFamily="34" charset="0"/>
              </a:rPr>
              <a:t>but he who stands firm to the end will be saved.”</a:t>
            </a:r>
          </a:p>
        </p:txBody>
      </p:sp>
      <p:sp>
        <p:nvSpPr>
          <p:cNvPr id="8" name="TextBox 7">
            <a:extLst>
              <a:ext uri="{FF2B5EF4-FFF2-40B4-BE49-F238E27FC236}">
                <a16:creationId xmlns:a16="http://schemas.microsoft.com/office/drawing/2014/main" id="{8BC4A360-5E2A-5B4B-9CE0-864BF278C8FA}"/>
              </a:ext>
            </a:extLst>
          </p:cNvPr>
          <p:cNvSpPr txBox="1"/>
          <p:nvPr/>
        </p:nvSpPr>
        <p:spPr>
          <a:xfrm>
            <a:off x="990600" y="1219200"/>
            <a:ext cx="8763000" cy="1015663"/>
          </a:xfrm>
          <a:prstGeom prst="rect">
            <a:avLst/>
          </a:prstGeom>
          <a:noFill/>
        </p:spPr>
        <p:txBody>
          <a:bodyPr wrap="square">
            <a:spAutoFit/>
          </a:bodyPr>
          <a:lstStyle/>
          <a:p>
            <a:pPr>
              <a:lnSpc>
                <a:spcPct val="150000"/>
              </a:lnSpc>
              <a:defRPr/>
            </a:pPr>
            <a:r>
              <a:rPr lang="en-US" sz="4000" dirty="0">
                <a:solidFill>
                  <a:srgbClr val="FFFF00"/>
                </a:solidFill>
                <a:latin typeface="Franklin Gothic Book" panose="020B0503020102020204" pitchFamily="34" charset="0"/>
                <a:ea typeface="Cambria Math" panose="02040503050406030204" pitchFamily="18" charset="0"/>
                <a:cs typeface="Calibri" pitchFamily="34" charset="0"/>
              </a:rPr>
              <a:t>S – STAND FIRM </a:t>
            </a:r>
            <a:r>
              <a:rPr lang="en-US" sz="4000" dirty="0">
                <a:latin typeface="Franklin Gothic Book" panose="020B0503020102020204" pitchFamily="34" charset="0"/>
                <a:ea typeface="Cambria Math" panose="02040503050406030204" pitchFamily="18" charset="0"/>
                <a:cs typeface="Calibri" pitchFamily="34" charset="0"/>
              </a:rPr>
              <a:t>and keep your faith. 	 </a:t>
            </a:r>
          </a:p>
        </p:txBody>
      </p:sp>
      <p:sp>
        <p:nvSpPr>
          <p:cNvPr id="9" name="Rectangle 8">
            <a:extLst>
              <a:ext uri="{FF2B5EF4-FFF2-40B4-BE49-F238E27FC236}">
                <a16:creationId xmlns:a16="http://schemas.microsoft.com/office/drawing/2014/main" id="{97F79FF0-56CE-0A4A-9B18-CEE2FA947425}"/>
              </a:ext>
            </a:extLst>
          </p:cNvPr>
          <p:cNvSpPr/>
          <p:nvPr/>
        </p:nvSpPr>
        <p:spPr>
          <a:xfrm>
            <a:off x="533400" y="381001"/>
            <a:ext cx="3886200" cy="707886"/>
          </a:xfrm>
          <a:prstGeom prst="rect">
            <a:avLst/>
          </a:prstGeom>
        </p:spPr>
        <p:txBody>
          <a:bodyPr wrap="square">
            <a:spAutoFit/>
          </a:bodyPr>
          <a:lstStyle/>
          <a:p>
            <a:pPr>
              <a:defRPr/>
            </a:pPr>
            <a:r>
              <a:rPr lang="en-US" sz="4000" spc="300" dirty="0">
                <a:ln w="6350">
                  <a:noFill/>
                </a:ln>
                <a:solidFill>
                  <a:srgbClr val="FFFF00"/>
                </a:solidFill>
                <a:latin typeface="Franklin Gothic Book" panose="020B0503020102020204" pitchFamily="34" charset="0"/>
                <a:ea typeface="Cambria Math" panose="02040503050406030204" pitchFamily="18" charset="0"/>
                <a:cs typeface="Calibri" pitchFamily="34" charset="0"/>
              </a:rPr>
              <a:t>CONCLUSION</a:t>
            </a:r>
          </a:p>
        </p:txBody>
      </p:sp>
      <p:sp>
        <p:nvSpPr>
          <p:cNvPr id="10" name="TextBox 9">
            <a:extLst>
              <a:ext uri="{FF2B5EF4-FFF2-40B4-BE49-F238E27FC236}">
                <a16:creationId xmlns:a16="http://schemas.microsoft.com/office/drawing/2014/main" id="{26A25E48-DC07-3F47-8737-3F6479B9B235}"/>
              </a:ext>
            </a:extLst>
          </p:cNvPr>
          <p:cNvSpPr txBox="1"/>
          <p:nvPr/>
        </p:nvSpPr>
        <p:spPr>
          <a:xfrm>
            <a:off x="7658100" y="5029200"/>
            <a:ext cx="4343400" cy="661720"/>
          </a:xfrm>
          <a:prstGeom prst="rect">
            <a:avLst/>
          </a:prstGeom>
          <a:noFill/>
        </p:spPr>
        <p:txBody>
          <a:bodyPr wrap="square" rtlCol="0">
            <a:spAutoFit/>
          </a:bodyPr>
          <a:lstStyle/>
          <a:p>
            <a:r>
              <a:rPr lang="en-US" sz="3700" dirty="0">
                <a:solidFill>
                  <a:srgbClr val="FFFF00"/>
                </a:solidFill>
                <a:latin typeface="Franklin Gothic Book" panose="020B0503020102020204" pitchFamily="34" charset="0"/>
                <a:ea typeface="Cambria Math" panose="02040503050406030204" pitchFamily="18" charset="0"/>
                <a:cs typeface="Calibri" pitchFamily="34" charset="0"/>
              </a:rPr>
              <a:t>Matthew 24:9-13</a:t>
            </a:r>
            <a:endParaRPr lang="en-US" sz="3700" dirty="0">
              <a:solidFill>
                <a:srgbClr val="FFFF00"/>
              </a:solidFill>
              <a:latin typeface="Franklin Gothic Book" panose="020B0503020102020204" pitchFamily="34" charset="0"/>
              <a:ea typeface="Cambria Math"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400">
        <p:wipe dir="r"/>
      </p:transition>
    </mc:Choice>
    <mc:Fallback xmlns="">
      <p:transition>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00BF70-7784-4878-A94A-6258015869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828800"/>
            <a:ext cx="8229600" cy="3409406"/>
          </a:xfrm>
          <a:prstGeom prst="rect">
            <a:avLst/>
          </a:prstGeom>
          <a:effectLst>
            <a:outerShdw sx="1000" sy="1000" algn="ctr" rotWithShape="0">
              <a:schemeClr val="tx1"/>
            </a:outerShdw>
            <a:reflection endPos="0" dir="5400000" sy="-100000" algn="bl" rotWithShape="0"/>
          </a:effectLst>
        </p:spPr>
      </p:pic>
      <p:sp>
        <p:nvSpPr>
          <p:cNvPr id="2" name="Rectangle 1">
            <a:extLst>
              <a:ext uri="{FF2B5EF4-FFF2-40B4-BE49-F238E27FC236}">
                <a16:creationId xmlns:a16="http://schemas.microsoft.com/office/drawing/2014/main" id="{246513CE-9463-4919-87C7-912841F28F20}"/>
              </a:ext>
            </a:extLst>
          </p:cNvPr>
          <p:cNvSpPr/>
          <p:nvPr/>
        </p:nvSpPr>
        <p:spPr>
          <a:xfrm>
            <a:off x="1524000" y="0"/>
            <a:ext cx="9144000"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0A1FCD2E-77C0-4D89-81D9-BD49D25D8B02}"/>
              </a:ext>
            </a:extLst>
          </p:cNvPr>
          <p:cNvSpPr txBox="1"/>
          <p:nvPr/>
        </p:nvSpPr>
        <p:spPr>
          <a:xfrm>
            <a:off x="1066800" y="1600200"/>
            <a:ext cx="10058400" cy="3426579"/>
          </a:xfrm>
          <a:prstGeom prst="rect">
            <a:avLst/>
          </a:prstGeom>
          <a:noFill/>
        </p:spPr>
        <p:txBody>
          <a:bodyPr wrap="square">
            <a:spAutoFit/>
          </a:bodyPr>
          <a:lstStyle/>
          <a:p>
            <a:pPr algn="just">
              <a:lnSpc>
                <a:spcPct val="110000"/>
              </a:lnSpc>
              <a:defRPr/>
            </a:pPr>
            <a:r>
              <a:rPr lang="en-US" sz="4000" dirty="0">
                <a:ln w="6350">
                  <a:noFill/>
                </a:ln>
                <a:effectLst>
                  <a:outerShdw blurRad="50800" dist="38100" dir="8100000" algn="tr" rotWithShape="0">
                    <a:prstClr val="black">
                      <a:alpha val="40000"/>
                    </a:prstClr>
                  </a:outerShdw>
                </a:effectLst>
                <a:latin typeface="Franklin Gothic Book" panose="020B0503020102020204" pitchFamily="34" charset="0"/>
                <a:ea typeface="Cambria Math" panose="02040503050406030204" pitchFamily="18" charset="0"/>
                <a:cs typeface="Calibri" pitchFamily="34" charset="0"/>
              </a:rPr>
              <a:t>	Finally, forgive me, my love, for not having been an ideal, good and thoughtful father to you all as I pursued public office. I had hopes and high resolve of making up, but I am afraid my destiny will not oblige. </a:t>
            </a:r>
            <a:endParaRPr lang="en-US" sz="4000" dirty="0">
              <a:effectLst>
                <a:outerShdw blurRad="50800" dist="38100" dir="8100000" algn="tr" rotWithShape="0">
                  <a:prstClr val="black">
                    <a:alpha val="40000"/>
                  </a:prstClr>
                </a:outerShdw>
              </a:effectLst>
              <a:latin typeface="Franklin Gothic Book" panose="020B0503020102020204" pitchFamily="34" charset="0"/>
              <a:ea typeface="Cambria Math" panose="02040503050406030204" pitchFamily="18" charset="0"/>
              <a:cs typeface="+mn-cs"/>
            </a:endParaRPr>
          </a:p>
        </p:txBody>
      </p:sp>
    </p:spTree>
    <p:extLst>
      <p:ext uri="{BB962C8B-B14F-4D97-AF65-F5344CB8AC3E}">
        <p14:creationId xmlns:p14="http://schemas.microsoft.com/office/powerpoint/2010/main" val="216664005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00BF70-7784-4878-A94A-6258015869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828800"/>
            <a:ext cx="8229600" cy="3409406"/>
          </a:xfrm>
          <a:prstGeom prst="rect">
            <a:avLst/>
          </a:prstGeom>
          <a:effectLst>
            <a:outerShdw sx="1000" sy="1000" algn="ctr" rotWithShape="0">
              <a:schemeClr val="tx1"/>
            </a:outerShdw>
            <a:reflection endPos="0" dir="5400000" sy="-100000" algn="bl" rotWithShape="0"/>
          </a:effectLst>
        </p:spPr>
      </p:pic>
      <p:sp>
        <p:nvSpPr>
          <p:cNvPr id="2" name="Rectangle 1">
            <a:extLst>
              <a:ext uri="{FF2B5EF4-FFF2-40B4-BE49-F238E27FC236}">
                <a16:creationId xmlns:a16="http://schemas.microsoft.com/office/drawing/2014/main" id="{246513CE-9463-4919-87C7-912841F28F20}"/>
              </a:ext>
            </a:extLst>
          </p:cNvPr>
          <p:cNvSpPr/>
          <p:nvPr/>
        </p:nvSpPr>
        <p:spPr>
          <a:xfrm>
            <a:off x="381000" y="0"/>
            <a:ext cx="11506200"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0A1FCD2E-77C0-4D89-81D9-BD49D25D8B02}"/>
              </a:ext>
            </a:extLst>
          </p:cNvPr>
          <p:cNvSpPr txBox="1"/>
          <p:nvPr/>
        </p:nvSpPr>
        <p:spPr>
          <a:xfrm>
            <a:off x="968188" y="1600200"/>
            <a:ext cx="10744200" cy="3477875"/>
          </a:xfrm>
          <a:prstGeom prst="rect">
            <a:avLst/>
          </a:prstGeom>
          <a:noFill/>
        </p:spPr>
        <p:txBody>
          <a:bodyPr wrap="square">
            <a:spAutoFit/>
          </a:bodyPr>
          <a:lstStyle/>
          <a:p>
            <a:pPr>
              <a:lnSpc>
                <a:spcPct val="110000"/>
              </a:lnSpc>
              <a:defRPr/>
            </a:pPr>
            <a:r>
              <a:rPr lang="en-US" sz="4000" dirty="0">
                <a:ln w="6350">
                  <a:noFill/>
                </a:ln>
                <a:effectLst>
                  <a:outerShdw blurRad="50800" dist="38100" dir="8100000" algn="tr" rotWithShape="0">
                    <a:prstClr val="black">
                      <a:alpha val="40000"/>
                    </a:prstClr>
                  </a:outerShdw>
                </a:effectLst>
                <a:latin typeface="Franklin Gothic Book" panose="020B0503020102020204" pitchFamily="34" charset="0"/>
                <a:ea typeface="Cambria Math" panose="02040503050406030204" pitchFamily="18" charset="0"/>
                <a:cs typeface="Calibri" pitchFamily="34" charset="0"/>
              </a:rPr>
              <a:t>	I seal this letter with a drop of tear and a prayer in my heart, that somehow, somewhere we shall meet again and I will finally be able to make up for all my lapses, in the kingdom where justice reigns supreme and love is eternal.</a:t>
            </a:r>
            <a:endParaRPr lang="en-US" sz="4000" dirty="0">
              <a:effectLst>
                <a:outerShdw blurRad="50800" dist="38100" dir="8100000" algn="tr" rotWithShape="0">
                  <a:prstClr val="black">
                    <a:alpha val="40000"/>
                  </a:prstClr>
                </a:outerShdw>
              </a:effectLst>
              <a:latin typeface="Franklin Gothic Book" panose="020B0503020102020204" pitchFamily="34" charset="0"/>
              <a:ea typeface="Cambria Math" panose="02040503050406030204" pitchFamily="18" charset="0"/>
              <a:cs typeface="+mn-cs"/>
            </a:endParaRPr>
          </a:p>
        </p:txBody>
      </p:sp>
      <p:sp>
        <p:nvSpPr>
          <p:cNvPr id="6" name="TextBox 5">
            <a:extLst>
              <a:ext uri="{FF2B5EF4-FFF2-40B4-BE49-F238E27FC236}">
                <a16:creationId xmlns:a16="http://schemas.microsoft.com/office/drawing/2014/main" id="{C22A975C-DBCE-4F83-A3DF-4B4E36A70EA0}"/>
              </a:ext>
            </a:extLst>
          </p:cNvPr>
          <p:cNvSpPr txBox="1"/>
          <p:nvPr/>
        </p:nvSpPr>
        <p:spPr>
          <a:xfrm>
            <a:off x="3810000" y="5238206"/>
            <a:ext cx="8001000" cy="1077218"/>
          </a:xfrm>
          <a:prstGeom prst="rect">
            <a:avLst/>
          </a:prstGeom>
          <a:noFill/>
        </p:spPr>
        <p:txBody>
          <a:bodyPr wrap="square" rtlCol="0">
            <a:spAutoFit/>
          </a:bodyPr>
          <a:lstStyle/>
          <a:p>
            <a:pPr algn="ctr">
              <a:defRPr/>
            </a:pPr>
            <a:r>
              <a:rPr lang="en-US" sz="3200" i="1" dirty="0">
                <a:ln w="6350">
                  <a:noFill/>
                </a:ln>
                <a:solidFill>
                  <a:srgbClr val="FFFF00"/>
                </a:solidFill>
                <a:effectLst>
                  <a:outerShdw blurRad="38100" dist="38100" dir="2700000" algn="tl">
                    <a:srgbClr val="000000">
                      <a:alpha val="43137"/>
                    </a:srgbClr>
                  </a:outerShdw>
                </a:effectLst>
                <a:latin typeface="Franklin Gothic Book" panose="020B0503020102020204" pitchFamily="34" charset="0"/>
                <a:ea typeface="Cambria Math" panose="02040503050406030204" pitchFamily="18" charset="0"/>
                <a:cs typeface="Calibri" pitchFamily="34" charset="0"/>
              </a:rPr>
              <a:t>- Ninoy Aquino, in his letter to Ballsy</a:t>
            </a:r>
            <a:br>
              <a:rPr lang="en-US" sz="3200" i="1" dirty="0">
                <a:ln w="6350">
                  <a:noFill/>
                </a:ln>
                <a:solidFill>
                  <a:srgbClr val="FFFF00"/>
                </a:solidFill>
                <a:effectLst>
                  <a:outerShdw blurRad="38100" dist="38100" dir="2700000" algn="tl">
                    <a:srgbClr val="000000">
                      <a:alpha val="43137"/>
                    </a:srgbClr>
                  </a:outerShdw>
                </a:effectLst>
                <a:latin typeface="Franklin Gothic Book" panose="020B0503020102020204" pitchFamily="34" charset="0"/>
                <a:ea typeface="Cambria Math" panose="02040503050406030204" pitchFamily="18" charset="0"/>
                <a:cs typeface="Calibri" pitchFamily="34" charset="0"/>
              </a:rPr>
            </a:br>
            <a:r>
              <a:rPr lang="en-US" sz="3200" i="1" dirty="0">
                <a:ln w="6350">
                  <a:noFill/>
                </a:ln>
                <a:solidFill>
                  <a:srgbClr val="FFFF00"/>
                </a:solidFill>
                <a:effectLst>
                  <a:outerShdw blurRad="38100" dist="38100" dir="2700000" algn="tl">
                    <a:srgbClr val="000000">
                      <a:alpha val="43137"/>
                    </a:srgbClr>
                  </a:outerShdw>
                </a:effectLst>
                <a:latin typeface="Franklin Gothic Book" panose="020B0503020102020204" pitchFamily="34" charset="0"/>
                <a:ea typeface="Cambria Math" panose="02040503050406030204" pitchFamily="18" charset="0"/>
                <a:cs typeface="Calibri" pitchFamily="34" charset="0"/>
              </a:rPr>
              <a:t>August 18, 1973, Fort Bonifacio Makati, Rizal</a:t>
            </a:r>
            <a:endParaRPr lang="en-US" sz="3200" i="1" dirty="0">
              <a:solidFill>
                <a:srgbClr val="FFFF00"/>
              </a:solidFill>
              <a:effectLst>
                <a:outerShdw blurRad="38100" dist="38100" dir="2700000" algn="tl">
                  <a:srgbClr val="000000">
                    <a:alpha val="43137"/>
                  </a:srgbClr>
                </a:outerShdw>
              </a:effectLst>
              <a:latin typeface="Franklin Gothic Book" panose="020B0503020102020204" pitchFamily="34" charset="0"/>
              <a:ea typeface="Cambria Math" panose="02040503050406030204" pitchFamily="18" charset="0"/>
            </a:endParaRPr>
          </a:p>
        </p:txBody>
      </p:sp>
    </p:spTree>
    <p:extLst>
      <p:ext uri="{BB962C8B-B14F-4D97-AF65-F5344CB8AC3E}">
        <p14:creationId xmlns:p14="http://schemas.microsoft.com/office/powerpoint/2010/main" val="3014114418"/>
      </p:ext>
    </p:extLst>
  </p:cSld>
  <p:clrMapOvr>
    <a:masterClrMapping/>
  </p:clrMapOvr>
  <mc:AlternateContent xmlns:mc="http://schemas.openxmlformats.org/markup-compatibility/2006" xmlns:p14="http://schemas.microsoft.com/office/powerpoint/2010/main">
    <mc:Choice Requires="p14">
      <p:transition p14:dur="300">
        <p:wipe dir="r"/>
      </p:transition>
    </mc:Choice>
    <mc:Fallback xmlns="">
      <p:transition>
        <p:wipe dir="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981200"/>
            <a:ext cx="14745883" cy="9830588"/>
          </a:xfrm>
          <a:prstGeom prst="rect">
            <a:avLst/>
          </a:prstGeom>
        </p:spPr>
      </p:pic>
      <p:sp>
        <p:nvSpPr>
          <p:cNvPr id="11" name="Right Triangle 10"/>
          <p:cNvSpPr/>
          <p:nvPr/>
        </p:nvSpPr>
        <p:spPr>
          <a:xfrm>
            <a:off x="519691" y="-396320"/>
            <a:ext cx="7672114" cy="7313605"/>
          </a:xfrm>
          <a:prstGeom prst="rtTriangle">
            <a:avLst/>
          </a:prstGeom>
          <a:solidFill>
            <a:srgbClr val="222F11">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p:cNvSpPr/>
          <p:nvPr/>
        </p:nvSpPr>
        <p:spPr>
          <a:xfrm>
            <a:off x="0" y="-424191"/>
            <a:ext cx="7738253" cy="7376653"/>
          </a:xfrm>
          <a:prstGeom prst="rtTriangle">
            <a:avLst/>
          </a:prstGeom>
          <a:solidFill>
            <a:srgbClr val="222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4300" y="3819335"/>
            <a:ext cx="4038600" cy="830997"/>
          </a:xfrm>
          <a:prstGeom prst="rect">
            <a:avLst/>
          </a:prstGeom>
          <a:noFill/>
        </p:spPr>
        <p:txBody>
          <a:bodyPr wrap="square" rtlCol="0">
            <a:spAutoFit/>
          </a:bodyPr>
          <a:lstStyle/>
          <a:p>
            <a:r>
              <a:rPr lang="en-US" sz="4800" spc="450" dirty="0">
                <a:solidFill>
                  <a:srgbClr val="FFFF00"/>
                </a:solidFill>
                <a:latin typeface="Cambria Math" panose="02040503050406030204" pitchFamily="18" charset="0"/>
                <a:ea typeface="Cambria Math" panose="02040503050406030204" pitchFamily="18" charset="0"/>
              </a:rPr>
              <a:t>LESSON 10:</a:t>
            </a:r>
          </a:p>
        </p:txBody>
      </p:sp>
      <p:sp>
        <p:nvSpPr>
          <p:cNvPr id="10" name="TextBox 9"/>
          <p:cNvSpPr txBox="1"/>
          <p:nvPr/>
        </p:nvSpPr>
        <p:spPr>
          <a:xfrm>
            <a:off x="114300" y="4562398"/>
            <a:ext cx="5143500" cy="830997"/>
          </a:xfrm>
          <a:prstGeom prst="rect">
            <a:avLst/>
          </a:prstGeom>
          <a:noFill/>
        </p:spPr>
        <p:txBody>
          <a:bodyPr wrap="square" rtlCol="0">
            <a:spAutoFit/>
          </a:bodyPr>
          <a:lstStyle/>
          <a:p>
            <a:r>
              <a:rPr lang="en-US" sz="4800" b="1" spc="450" dirty="0">
                <a:latin typeface="Cambria Math" panose="02040503050406030204" pitchFamily="18" charset="0"/>
                <a:ea typeface="Cambria Math" panose="02040503050406030204" pitchFamily="18" charset="0"/>
              </a:rPr>
              <a:t>PERSECUTION</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5257056-76E7-45F7-8947-24F4A058ECD6}"/>
              </a:ext>
            </a:extLst>
          </p:cNvPr>
          <p:cNvSpPr>
            <a:spLocks noGrp="1" noChangeArrowheads="1"/>
          </p:cNvSpPr>
          <p:nvPr>
            <p:ph type="ctrTitle"/>
          </p:nvPr>
        </p:nvSpPr>
        <p:spPr>
          <a:xfrm>
            <a:off x="952500" y="1176674"/>
            <a:ext cx="10287000" cy="2895600"/>
          </a:xfrm>
        </p:spPr>
        <p:txBody>
          <a:bodyPr>
            <a:noAutofit/>
            <a:scene3d>
              <a:camera prst="orthographicFront"/>
              <a:lightRig rig="soft" dir="t">
                <a:rot lat="0" lon="0" rev="17220000"/>
              </a:lightRig>
            </a:scene3d>
            <a:sp3d prstMaterial="softEdge"/>
          </a:bodyPr>
          <a:lstStyle/>
          <a:p>
            <a:pPr algn="l" eaLnBrk="1" fontAlgn="auto" hangingPunct="1">
              <a:spcAft>
                <a:spcPts val="0"/>
              </a:spcAft>
              <a:defRPr/>
            </a:pPr>
            <a:r>
              <a:rPr lang="en-US" sz="3700" b="0" cap="none" baseline="30000" dirty="0">
                <a:solidFill>
                  <a:srgbClr val="FFFF00"/>
                </a:solidFill>
                <a:effectLst/>
                <a:latin typeface="Franklin Gothic Book" panose="020B0503020102020204" pitchFamily="34" charset="0"/>
                <a:ea typeface="Cambria Math" panose="02040503050406030204" pitchFamily="18" charset="0"/>
                <a:cs typeface="Calibri" pitchFamily="34" charset="0"/>
              </a:rPr>
              <a:t>10 </a:t>
            </a:r>
            <a:r>
              <a:rPr lang="en-US" sz="3700" b="0" cap="none" dirty="0">
                <a:solidFill>
                  <a:schemeClr val="tx1"/>
                </a:solidFill>
                <a:effectLst/>
                <a:latin typeface="Franklin Gothic Book" panose="020B0503020102020204" pitchFamily="34" charset="0"/>
                <a:ea typeface="Cambria Math" panose="02040503050406030204" pitchFamily="18" charset="0"/>
                <a:cs typeface="Calibri" pitchFamily="34" charset="0"/>
              </a:rPr>
              <a:t>“Blessed are those who are </a:t>
            </a:r>
            <a:r>
              <a:rPr lang="en-US" sz="3700" b="0" cap="none" dirty="0">
                <a:solidFill>
                  <a:srgbClr val="FFFF00"/>
                </a:solidFill>
                <a:effectLst/>
                <a:latin typeface="Franklin Gothic Book" panose="020B0503020102020204" pitchFamily="34" charset="0"/>
                <a:ea typeface="Cambria Math" panose="02040503050406030204" pitchFamily="18" charset="0"/>
                <a:cs typeface="Calibri" pitchFamily="34" charset="0"/>
              </a:rPr>
              <a:t>PERSECUTED</a:t>
            </a:r>
            <a:r>
              <a:rPr lang="en-US" sz="3700" b="0" cap="none" dirty="0">
                <a:solidFill>
                  <a:schemeClr val="tx1"/>
                </a:solidFill>
                <a:effectLst/>
                <a:latin typeface="Franklin Gothic Book" panose="020B0503020102020204" pitchFamily="34" charset="0"/>
                <a:ea typeface="Cambria Math" panose="02040503050406030204" pitchFamily="18" charset="0"/>
                <a:cs typeface="Calibri" pitchFamily="34" charset="0"/>
              </a:rPr>
              <a:t> because of </a:t>
            </a:r>
            <a:r>
              <a:rPr lang="en-US" sz="3700" b="0" cap="none" dirty="0">
                <a:solidFill>
                  <a:srgbClr val="FFFF00"/>
                </a:solidFill>
                <a:effectLst/>
                <a:latin typeface="Franklin Gothic Book" panose="020B0503020102020204" pitchFamily="34" charset="0"/>
                <a:ea typeface="Cambria Math" panose="02040503050406030204" pitchFamily="18" charset="0"/>
                <a:cs typeface="Calibri" pitchFamily="34" charset="0"/>
              </a:rPr>
              <a:t>RIGHTEUOSNESS</a:t>
            </a:r>
            <a:r>
              <a:rPr lang="en-US" sz="3700" b="0" cap="none" dirty="0">
                <a:solidFill>
                  <a:schemeClr val="tx1"/>
                </a:solidFill>
                <a:effectLst/>
                <a:latin typeface="Franklin Gothic Book" panose="020B0503020102020204" pitchFamily="34" charset="0"/>
                <a:ea typeface="Cambria Math" panose="02040503050406030204" pitchFamily="18" charset="0"/>
                <a:cs typeface="Calibri" pitchFamily="34" charset="0"/>
              </a:rPr>
              <a:t>  for theirs is the </a:t>
            </a:r>
            <a:r>
              <a:rPr lang="en-US" sz="3700" b="0" cap="none" dirty="0">
                <a:solidFill>
                  <a:srgbClr val="FFFF00"/>
                </a:solidFill>
                <a:effectLst/>
                <a:latin typeface="Franklin Gothic Book" panose="020B0503020102020204" pitchFamily="34" charset="0"/>
                <a:ea typeface="Cambria Math" panose="02040503050406030204" pitchFamily="18" charset="0"/>
                <a:cs typeface="Calibri" pitchFamily="34" charset="0"/>
              </a:rPr>
              <a:t>KINGDOM</a:t>
            </a:r>
            <a:r>
              <a:rPr lang="en-US" sz="3700" b="0" cap="none" dirty="0">
                <a:solidFill>
                  <a:schemeClr val="tx1"/>
                </a:solidFill>
                <a:effectLst/>
                <a:latin typeface="Franklin Gothic Book" panose="020B0503020102020204" pitchFamily="34" charset="0"/>
                <a:ea typeface="Cambria Math" panose="02040503050406030204" pitchFamily="18" charset="0"/>
                <a:cs typeface="Calibri" pitchFamily="34" charset="0"/>
              </a:rPr>
              <a:t> of heaven. </a:t>
            </a:r>
            <a:r>
              <a:rPr lang="en-US" sz="3700" b="0" cap="none" baseline="30000" dirty="0">
                <a:solidFill>
                  <a:srgbClr val="FFFF00"/>
                </a:solidFill>
                <a:effectLst/>
                <a:latin typeface="Franklin Gothic Book" panose="020B0503020102020204" pitchFamily="34" charset="0"/>
                <a:ea typeface="Cambria Math" panose="02040503050406030204" pitchFamily="18" charset="0"/>
                <a:cs typeface="Calibri" pitchFamily="34" charset="0"/>
              </a:rPr>
              <a:t>11 </a:t>
            </a:r>
            <a:r>
              <a:rPr lang="en-US" sz="3700" b="0" cap="none" dirty="0">
                <a:solidFill>
                  <a:schemeClr val="tx1"/>
                </a:solidFill>
                <a:effectLst/>
                <a:latin typeface="Franklin Gothic Book" panose="020B0503020102020204" pitchFamily="34" charset="0"/>
                <a:ea typeface="Cambria Math" panose="02040503050406030204" pitchFamily="18" charset="0"/>
                <a:cs typeface="Calibri" pitchFamily="34" charset="0"/>
              </a:rPr>
              <a:t>"Blessed are you when people </a:t>
            </a:r>
            <a:r>
              <a:rPr lang="en-US" sz="3700" b="0" cap="none" dirty="0">
                <a:solidFill>
                  <a:srgbClr val="FFFF00"/>
                </a:solidFill>
                <a:effectLst/>
                <a:latin typeface="Franklin Gothic Book" panose="020B0503020102020204" pitchFamily="34" charset="0"/>
                <a:ea typeface="Cambria Math" panose="02040503050406030204" pitchFamily="18" charset="0"/>
                <a:cs typeface="Calibri" pitchFamily="34" charset="0"/>
              </a:rPr>
              <a:t>INSULT</a:t>
            </a:r>
            <a:r>
              <a:rPr lang="en-US" sz="3700" b="0" cap="none" dirty="0">
                <a:solidFill>
                  <a:schemeClr val="tx1"/>
                </a:solidFill>
                <a:effectLst/>
                <a:latin typeface="Franklin Gothic Book" panose="020B0503020102020204" pitchFamily="34" charset="0"/>
                <a:ea typeface="Cambria Math" panose="02040503050406030204" pitchFamily="18" charset="0"/>
                <a:cs typeface="Calibri" pitchFamily="34" charset="0"/>
              </a:rPr>
              <a:t> you, </a:t>
            </a:r>
            <a:r>
              <a:rPr lang="en-US" sz="3700" b="0" cap="none" dirty="0">
                <a:solidFill>
                  <a:srgbClr val="FFFF00"/>
                </a:solidFill>
                <a:effectLst/>
                <a:latin typeface="Franklin Gothic Book" panose="020B0503020102020204" pitchFamily="34" charset="0"/>
                <a:ea typeface="Cambria Math" panose="02040503050406030204" pitchFamily="18" charset="0"/>
                <a:cs typeface="Calibri" pitchFamily="34" charset="0"/>
              </a:rPr>
              <a:t>PERSECUTE</a:t>
            </a:r>
            <a:r>
              <a:rPr lang="en-US" sz="3700" b="0" cap="none" dirty="0">
                <a:solidFill>
                  <a:schemeClr val="tx1"/>
                </a:solidFill>
                <a:effectLst/>
                <a:latin typeface="Franklin Gothic Book" panose="020B0503020102020204" pitchFamily="34" charset="0"/>
                <a:ea typeface="Cambria Math" panose="02040503050406030204" pitchFamily="18" charset="0"/>
                <a:cs typeface="Calibri" pitchFamily="34" charset="0"/>
              </a:rPr>
              <a:t> you and FALSELY say all kinds of evil against you BECAUSE  of me. </a:t>
            </a:r>
            <a:endParaRPr lang="en-US" sz="3700" b="0" dirty="0">
              <a:solidFill>
                <a:schemeClr val="tx1"/>
              </a:solidFill>
              <a:effectLst/>
              <a:latin typeface="Franklin Gothic Book" panose="020B0503020102020204" pitchFamily="34" charset="0"/>
              <a:ea typeface="Cambria Math" panose="02040503050406030204" pitchFamily="18" charset="0"/>
              <a:cs typeface="Calibri" pitchFamily="34" charset="0"/>
            </a:endParaRPr>
          </a:p>
        </p:txBody>
      </p:sp>
      <p:sp>
        <p:nvSpPr>
          <p:cNvPr id="2" name="TextBox 1">
            <a:extLst>
              <a:ext uri="{FF2B5EF4-FFF2-40B4-BE49-F238E27FC236}">
                <a16:creationId xmlns:a16="http://schemas.microsoft.com/office/drawing/2014/main" id="{61D1AFAB-AD66-4918-8232-D5A195271C1D}"/>
              </a:ext>
            </a:extLst>
          </p:cNvPr>
          <p:cNvSpPr txBox="1"/>
          <p:nvPr/>
        </p:nvSpPr>
        <p:spPr>
          <a:xfrm>
            <a:off x="7315200" y="4495800"/>
            <a:ext cx="4114800" cy="661720"/>
          </a:xfrm>
          <a:prstGeom prst="rect">
            <a:avLst/>
          </a:prstGeom>
          <a:noFill/>
        </p:spPr>
        <p:txBody>
          <a:bodyPr wrap="square" rtlCol="0">
            <a:spAutoFit/>
          </a:bodyPr>
          <a:lstStyle/>
          <a:p>
            <a:r>
              <a:rPr lang="en-US" sz="3700" dirty="0">
                <a:solidFill>
                  <a:srgbClr val="FFFF00"/>
                </a:solidFill>
                <a:latin typeface="Franklin Gothic Book" panose="020B0503020102020204" pitchFamily="34" charset="0"/>
                <a:ea typeface="Cambria Math" panose="02040503050406030204" pitchFamily="18" charset="0"/>
              </a:rPr>
              <a:t>Matthew 5:10-12</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wipe(left)">
                                      <p:cBhvr>
                                        <p:cTn id="1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05DA3C4-2AC1-404F-815D-0BAFFDC13C68}"/>
              </a:ext>
            </a:extLst>
          </p:cNvPr>
          <p:cNvSpPr>
            <a:spLocks noGrp="1" noChangeArrowheads="1"/>
          </p:cNvSpPr>
          <p:nvPr>
            <p:ph type="ctrTitle"/>
          </p:nvPr>
        </p:nvSpPr>
        <p:spPr>
          <a:xfrm>
            <a:off x="854075" y="1905000"/>
            <a:ext cx="10347325" cy="1676400"/>
          </a:xfrm>
          <a:noFill/>
          <a:ln>
            <a:noFill/>
          </a:ln>
        </p:spPr>
        <p:txBody>
          <a:bodyPr>
            <a:noAutofit/>
            <a:scene3d>
              <a:camera prst="orthographicFront"/>
              <a:lightRig rig="soft" dir="t">
                <a:rot lat="0" lon="0" rev="17220000"/>
              </a:lightRig>
            </a:scene3d>
            <a:sp3d prstMaterial="softEdge"/>
          </a:bodyPr>
          <a:lstStyle/>
          <a:p>
            <a:pPr algn="l" eaLnBrk="1" fontAlgn="auto" hangingPunct="1">
              <a:spcAft>
                <a:spcPts val="0"/>
              </a:spcAft>
              <a:defRPr/>
            </a:pPr>
            <a:r>
              <a:rPr lang="en-US" sz="3700" b="0" cap="none" baseline="30000" dirty="0">
                <a:solidFill>
                  <a:schemeClr val="tx1"/>
                </a:solidFill>
                <a:effectLst/>
                <a:latin typeface="Franklin Gothic Book" panose="020B0503020102020204" pitchFamily="34" charset="0"/>
                <a:ea typeface="Cambria Math" panose="02040503050406030204" pitchFamily="18" charset="0"/>
                <a:cs typeface="Calibri" pitchFamily="34" charset="0"/>
              </a:rPr>
              <a:t>12</a:t>
            </a:r>
            <a:r>
              <a:rPr lang="en-US" sz="3700" b="0" cap="none" dirty="0">
                <a:solidFill>
                  <a:schemeClr val="tx1">
                    <a:lumMod val="95000"/>
                  </a:schemeClr>
                </a:solidFill>
                <a:effectLst/>
                <a:latin typeface="Franklin Gothic Book" panose="020B0503020102020204" pitchFamily="34" charset="0"/>
                <a:ea typeface="Cambria Math" panose="02040503050406030204" pitchFamily="18" charset="0"/>
                <a:cs typeface="Calibri" pitchFamily="34" charset="0"/>
              </a:rPr>
              <a:t> </a:t>
            </a:r>
            <a:r>
              <a:rPr lang="en-US" sz="3700" b="0" cap="none" dirty="0">
                <a:solidFill>
                  <a:srgbClr val="FFFF00"/>
                </a:solidFill>
                <a:effectLst/>
                <a:latin typeface="Franklin Gothic Book" panose="020B0503020102020204" pitchFamily="34" charset="0"/>
                <a:ea typeface="Cambria Math" panose="02040503050406030204" pitchFamily="18" charset="0"/>
                <a:cs typeface="Calibri" pitchFamily="34" charset="0"/>
              </a:rPr>
              <a:t>REJOICE</a:t>
            </a:r>
            <a:r>
              <a:rPr lang="en-US" sz="3700" b="0" cap="none" dirty="0">
                <a:solidFill>
                  <a:schemeClr val="tx1">
                    <a:lumMod val="95000"/>
                  </a:schemeClr>
                </a:solidFill>
                <a:effectLst/>
                <a:latin typeface="Franklin Gothic Book" panose="020B0503020102020204" pitchFamily="34" charset="0"/>
                <a:ea typeface="Cambria Math" panose="02040503050406030204" pitchFamily="18" charset="0"/>
                <a:cs typeface="Calibri" pitchFamily="34" charset="0"/>
              </a:rPr>
              <a:t> and be glad, because </a:t>
            </a:r>
            <a:r>
              <a:rPr lang="en-US" sz="3700" b="0" cap="none" dirty="0">
                <a:solidFill>
                  <a:srgbClr val="FFFF00"/>
                </a:solidFill>
                <a:effectLst/>
                <a:latin typeface="Franklin Gothic Book" panose="020B0503020102020204" pitchFamily="34" charset="0"/>
                <a:ea typeface="Cambria Math" panose="02040503050406030204" pitchFamily="18" charset="0"/>
                <a:cs typeface="Calibri" pitchFamily="34" charset="0"/>
              </a:rPr>
              <a:t>GREAT</a:t>
            </a:r>
            <a:r>
              <a:rPr lang="en-US" sz="3700" b="0" cap="none" dirty="0">
                <a:solidFill>
                  <a:schemeClr val="tx1">
                    <a:lumMod val="95000"/>
                  </a:schemeClr>
                </a:solidFill>
                <a:effectLst/>
                <a:latin typeface="Franklin Gothic Book" panose="020B0503020102020204" pitchFamily="34" charset="0"/>
                <a:ea typeface="Cambria Math" panose="02040503050406030204" pitchFamily="18" charset="0"/>
                <a:cs typeface="Calibri" pitchFamily="34" charset="0"/>
              </a:rPr>
              <a:t> is your reward in heaven, for in the </a:t>
            </a:r>
            <a:r>
              <a:rPr lang="en-US" sz="3700" b="0" cap="none" dirty="0">
                <a:solidFill>
                  <a:srgbClr val="FFFF00"/>
                </a:solidFill>
                <a:effectLst/>
                <a:latin typeface="Franklin Gothic Book" panose="020B0503020102020204" pitchFamily="34" charset="0"/>
                <a:ea typeface="Cambria Math" panose="02040503050406030204" pitchFamily="18" charset="0"/>
                <a:cs typeface="Calibri" pitchFamily="34" charset="0"/>
              </a:rPr>
              <a:t>SAME</a:t>
            </a:r>
            <a:r>
              <a:rPr lang="en-US" sz="3700" b="0" cap="none" dirty="0">
                <a:solidFill>
                  <a:schemeClr val="tx1">
                    <a:lumMod val="95000"/>
                  </a:schemeClr>
                </a:solidFill>
                <a:effectLst/>
                <a:latin typeface="Franklin Gothic Book" panose="020B0503020102020204" pitchFamily="34" charset="0"/>
                <a:ea typeface="Cambria Math" panose="02040503050406030204" pitchFamily="18" charset="0"/>
                <a:cs typeface="Calibri" pitchFamily="34" charset="0"/>
              </a:rPr>
              <a:t> way they persecuted the </a:t>
            </a:r>
            <a:r>
              <a:rPr lang="en-US" sz="3700" b="0" cap="none" dirty="0">
                <a:solidFill>
                  <a:srgbClr val="FFFF00"/>
                </a:solidFill>
                <a:effectLst/>
                <a:latin typeface="Franklin Gothic Book" panose="020B0503020102020204" pitchFamily="34" charset="0"/>
                <a:ea typeface="Cambria Math" panose="02040503050406030204" pitchFamily="18" charset="0"/>
                <a:cs typeface="Calibri" pitchFamily="34" charset="0"/>
              </a:rPr>
              <a:t>PROPHETS</a:t>
            </a:r>
            <a:r>
              <a:rPr lang="en-US" sz="3700" b="0" cap="none" dirty="0">
                <a:solidFill>
                  <a:schemeClr val="tx1">
                    <a:lumMod val="95000"/>
                  </a:schemeClr>
                </a:solidFill>
                <a:effectLst/>
                <a:latin typeface="Franklin Gothic Book" panose="020B0503020102020204" pitchFamily="34" charset="0"/>
                <a:ea typeface="Cambria Math" panose="02040503050406030204" pitchFamily="18" charset="0"/>
                <a:cs typeface="Calibri" pitchFamily="34" charset="0"/>
              </a:rPr>
              <a:t> who were before you.</a:t>
            </a:r>
            <a:endParaRPr lang="en-US" sz="3700" b="0" dirty="0">
              <a:solidFill>
                <a:schemeClr val="tx1">
                  <a:lumMod val="95000"/>
                </a:schemeClr>
              </a:solidFill>
              <a:effectLst/>
              <a:latin typeface="Franklin Gothic Book" panose="020B0503020102020204" pitchFamily="34" charset="0"/>
              <a:ea typeface="Cambria Math" panose="02040503050406030204" pitchFamily="18" charset="0"/>
              <a:cs typeface="Calibri" pitchFamily="34" charset="0"/>
            </a:endParaRPr>
          </a:p>
        </p:txBody>
      </p:sp>
      <p:sp>
        <p:nvSpPr>
          <p:cNvPr id="9" name="TextBox 8">
            <a:extLst>
              <a:ext uri="{FF2B5EF4-FFF2-40B4-BE49-F238E27FC236}">
                <a16:creationId xmlns:a16="http://schemas.microsoft.com/office/drawing/2014/main" id="{3DBCA8AF-E371-4DB3-8138-2573D8ACAA05}"/>
              </a:ext>
            </a:extLst>
          </p:cNvPr>
          <p:cNvSpPr txBox="1"/>
          <p:nvPr/>
        </p:nvSpPr>
        <p:spPr>
          <a:xfrm>
            <a:off x="7315200" y="4495800"/>
            <a:ext cx="4114800" cy="661720"/>
          </a:xfrm>
          <a:prstGeom prst="rect">
            <a:avLst/>
          </a:prstGeom>
          <a:noFill/>
        </p:spPr>
        <p:txBody>
          <a:bodyPr wrap="square" rtlCol="0">
            <a:spAutoFit/>
          </a:bodyPr>
          <a:lstStyle/>
          <a:p>
            <a:r>
              <a:rPr lang="en-US" sz="3700" dirty="0">
                <a:solidFill>
                  <a:srgbClr val="FFFF00"/>
                </a:solidFill>
                <a:latin typeface="Franklin Gothic Book" panose="020B0503020102020204" pitchFamily="34" charset="0"/>
                <a:ea typeface="Cambria Math" panose="02040503050406030204" pitchFamily="18" charset="0"/>
              </a:rPr>
              <a:t>Matthew 5:10-12</a:t>
            </a:r>
          </a:p>
        </p:txBody>
      </p:sp>
      <p:sp>
        <p:nvSpPr>
          <p:cNvPr id="13" name="TextBox 12">
            <a:extLst>
              <a:ext uri="{FF2B5EF4-FFF2-40B4-BE49-F238E27FC236}">
                <a16:creationId xmlns:a16="http://schemas.microsoft.com/office/drawing/2014/main" id="{0660BC17-B6FD-496C-A629-FA3A3402E1F4}"/>
              </a:ext>
            </a:extLst>
          </p:cNvPr>
          <p:cNvSpPr txBox="1"/>
          <p:nvPr/>
        </p:nvSpPr>
        <p:spPr>
          <a:xfrm>
            <a:off x="505120" y="5029200"/>
            <a:ext cx="8830664" cy="1200329"/>
          </a:xfrm>
          <a:prstGeom prst="rect">
            <a:avLst/>
          </a:prstGeom>
          <a:noFill/>
        </p:spPr>
        <p:txBody>
          <a:bodyPr wrap="square">
            <a:spAutoFit/>
          </a:bodyPr>
          <a:lstStyle/>
          <a:p>
            <a:pPr>
              <a:defRPr/>
            </a:pPr>
            <a:r>
              <a:rPr lang="en-US" sz="3600" dirty="0">
                <a:solidFill>
                  <a:schemeClr val="tx1">
                    <a:lumMod val="95000"/>
                  </a:schemeClr>
                </a:solidFill>
                <a:latin typeface="Franklin Gothic Book" panose="020B0503020102020204" pitchFamily="34" charset="0"/>
                <a:ea typeface="Cambria Math" panose="02040503050406030204" pitchFamily="18" charset="0"/>
                <a:cs typeface="Calibri" pitchFamily="34" charset="0"/>
              </a:rPr>
              <a:t>Greek:  </a:t>
            </a:r>
            <a:r>
              <a:rPr lang="en-US" sz="3600" i="1" dirty="0">
                <a:solidFill>
                  <a:srgbClr val="FFFF00"/>
                </a:solidFill>
                <a:latin typeface="Franklin Gothic Book" panose="020B0503020102020204" pitchFamily="34" charset="0"/>
                <a:ea typeface="Cambria Math" panose="02040503050406030204" pitchFamily="18" charset="0"/>
                <a:cs typeface="Calibri" pitchFamily="34" charset="0"/>
              </a:rPr>
              <a:t>‘</a:t>
            </a:r>
            <a:r>
              <a:rPr lang="en-US" sz="3600" i="1" dirty="0" err="1">
                <a:solidFill>
                  <a:srgbClr val="FFFF00"/>
                </a:solidFill>
                <a:latin typeface="Franklin Gothic Book" panose="020B0503020102020204" pitchFamily="34" charset="0"/>
                <a:ea typeface="Cambria Math" panose="02040503050406030204" pitchFamily="18" charset="0"/>
                <a:cs typeface="Calibri" pitchFamily="34" charset="0"/>
              </a:rPr>
              <a:t>dioko</a:t>
            </a:r>
            <a:r>
              <a:rPr lang="en-US" sz="3600" i="1" dirty="0">
                <a:solidFill>
                  <a:srgbClr val="FFFF00"/>
                </a:solidFill>
                <a:latin typeface="Franklin Gothic Book" panose="020B0503020102020204" pitchFamily="34" charset="0"/>
                <a:ea typeface="Cambria Math" panose="02040503050406030204" pitchFamily="18" charset="0"/>
                <a:cs typeface="Calibri" pitchFamily="34" charset="0"/>
              </a:rPr>
              <a:t>’ </a:t>
            </a:r>
            <a:r>
              <a:rPr lang="en-US" sz="3600" dirty="0">
                <a:solidFill>
                  <a:schemeClr val="tx1">
                    <a:lumMod val="95000"/>
                  </a:schemeClr>
                </a:solidFill>
                <a:latin typeface="Franklin Gothic Book" panose="020B0503020102020204" pitchFamily="34" charset="0"/>
                <a:ea typeface="Cambria Math" panose="02040503050406030204" pitchFamily="18" charset="0"/>
                <a:cs typeface="Calibri" pitchFamily="34" charset="0"/>
              </a:rPr>
              <a:t>means to pursue</a:t>
            </a:r>
          </a:p>
          <a:p>
            <a:pPr>
              <a:defRPr/>
            </a:pPr>
            <a:endParaRPr lang="en-US" sz="3600" b="1" i="1" dirty="0">
              <a:solidFill>
                <a:schemeClr val="bg1">
                  <a:lumMod val="95000"/>
                  <a:lumOff val="5000"/>
                </a:schemeClr>
              </a:solidFill>
              <a:effectLst>
                <a:outerShdw blurRad="38100" dist="38100" dir="2700000" algn="tl">
                  <a:srgbClr val="000000">
                    <a:alpha val="43137"/>
                  </a:srgbClr>
                </a:outerShdw>
              </a:effectLst>
              <a:latin typeface="Franklin Gothic Book" panose="020B0503020102020204"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C47B0B-3F0C-4188-8D79-C6AF59BFAF7B}"/>
              </a:ext>
            </a:extLst>
          </p:cNvPr>
          <p:cNvSpPr/>
          <p:nvPr/>
        </p:nvSpPr>
        <p:spPr>
          <a:xfrm>
            <a:off x="537261" y="435114"/>
            <a:ext cx="9742347" cy="707886"/>
          </a:xfrm>
          <a:prstGeom prst="rect">
            <a:avLst/>
          </a:prstGeom>
        </p:spPr>
        <p:txBody>
          <a:bodyPr wrap="none">
            <a:spAutoFit/>
          </a:bodyPr>
          <a:lstStyle/>
          <a:p>
            <a:pPr>
              <a:defRPr/>
            </a:pPr>
            <a:r>
              <a:rPr lang="en-US" sz="4000" spc="300" dirty="0">
                <a:ln w="6350">
                  <a:noFill/>
                </a:ln>
                <a:solidFill>
                  <a:srgbClr val="FFFF00"/>
                </a:solidFill>
                <a:latin typeface="Franklin Gothic Book" panose="020B0503020102020204" pitchFamily="34" charset="0"/>
                <a:ea typeface="Cambria Math" panose="02040503050406030204" pitchFamily="18" charset="0"/>
                <a:cs typeface="Calibri" pitchFamily="34" charset="0"/>
              </a:rPr>
              <a:t>JESUS EMPHASIZED THREE (3) FACTS:</a:t>
            </a:r>
          </a:p>
        </p:txBody>
      </p:sp>
      <p:sp>
        <p:nvSpPr>
          <p:cNvPr id="5" name="TextBox 4">
            <a:extLst>
              <a:ext uri="{FF2B5EF4-FFF2-40B4-BE49-F238E27FC236}">
                <a16:creationId xmlns:a16="http://schemas.microsoft.com/office/drawing/2014/main" id="{74AEE98A-4214-4086-AEFC-30992183DA98}"/>
              </a:ext>
            </a:extLst>
          </p:cNvPr>
          <p:cNvSpPr txBox="1"/>
          <p:nvPr/>
        </p:nvSpPr>
        <p:spPr>
          <a:xfrm>
            <a:off x="518160" y="1447800"/>
            <a:ext cx="11654739" cy="1231106"/>
          </a:xfrm>
          <a:prstGeom prst="rect">
            <a:avLst/>
          </a:prstGeom>
          <a:noFill/>
        </p:spPr>
        <p:txBody>
          <a:bodyPr wrap="square">
            <a:spAutoFit/>
          </a:bodyPr>
          <a:lstStyle/>
          <a:p>
            <a:pPr marL="742950" indent="-742950">
              <a:buFont typeface="+mj-lt"/>
              <a:buAutoNum type="arabicPeriod"/>
              <a:defRPr/>
            </a:pPr>
            <a:r>
              <a:rPr lang="en-US" sz="3700" dirty="0">
                <a:solidFill>
                  <a:srgbClr val="FFFF00"/>
                </a:solidFill>
                <a:latin typeface="Franklin Gothic Book" panose="020B0503020102020204" pitchFamily="34" charset="0"/>
                <a:ea typeface="Cambria Math" panose="02040503050406030204" pitchFamily="18" charset="0"/>
                <a:cs typeface="Calibri" pitchFamily="34" charset="0"/>
              </a:rPr>
              <a:t>Persecution is an evidence of our citizenship in heaven</a:t>
            </a:r>
          </a:p>
        </p:txBody>
      </p:sp>
      <p:sp>
        <p:nvSpPr>
          <p:cNvPr id="8" name="TextBox 7">
            <a:extLst>
              <a:ext uri="{FF2B5EF4-FFF2-40B4-BE49-F238E27FC236}">
                <a16:creationId xmlns:a16="http://schemas.microsoft.com/office/drawing/2014/main" id="{7D2EABF7-9CCD-4824-946F-48F466CA824B}"/>
              </a:ext>
            </a:extLst>
          </p:cNvPr>
          <p:cNvSpPr txBox="1"/>
          <p:nvPr/>
        </p:nvSpPr>
        <p:spPr>
          <a:xfrm>
            <a:off x="1981200" y="2983706"/>
            <a:ext cx="9220200" cy="2416046"/>
          </a:xfrm>
          <a:prstGeom prst="rect">
            <a:avLst/>
          </a:prstGeom>
          <a:noFill/>
        </p:spPr>
        <p:txBody>
          <a:bodyPr wrap="square">
            <a:spAutoFit/>
          </a:bodyPr>
          <a:lstStyle/>
          <a:p>
            <a:pPr>
              <a:defRPr/>
            </a:pPr>
            <a:r>
              <a:rPr lang="en-US" sz="3700" dirty="0">
                <a:latin typeface="Franklin Gothic Book" panose="020B0503020102020204" pitchFamily="34" charset="0"/>
                <a:ea typeface="Cambria Math" panose="02040503050406030204" pitchFamily="18" charset="0"/>
                <a:cs typeface="Calibri" pitchFamily="34" charset="0"/>
              </a:rPr>
              <a:t>“Blessed are those who are persecuted because of righteousness,  FOR THEIRS IS THE KINGDOM OF GOD. </a:t>
            </a:r>
          </a:p>
          <a:p>
            <a:pPr>
              <a:defRPr/>
            </a:pPr>
            <a:r>
              <a:rPr lang="en-US" sz="3700" dirty="0">
                <a:solidFill>
                  <a:srgbClr val="FFFF00"/>
                </a:solidFill>
                <a:latin typeface="Franklin Gothic Book" panose="020B0503020102020204" pitchFamily="34" charset="0"/>
                <a:ea typeface="Cambria Math" panose="02040503050406030204" pitchFamily="18" charset="0"/>
                <a:cs typeface="Calibri" pitchFamily="34" charset="0"/>
              </a:rPr>
              <a:t>						   </a:t>
            </a:r>
            <a:r>
              <a:rPr lang="en-US" sz="4000" dirty="0">
                <a:latin typeface="Franklin Gothic Book" panose="020B0503020102020204" pitchFamily="34" charset="0"/>
                <a:ea typeface="Cambria Math" panose="02040503050406030204" pitchFamily="18" charset="0"/>
                <a:cs typeface="Calibri" pitchFamily="34" charset="0"/>
              </a:rPr>
              <a:t>Matthew 5:10 </a:t>
            </a:r>
            <a:endParaRPr lang="en-US" sz="3000" dirty="0">
              <a:latin typeface="Franklin Gothic Book" panose="020B0503020102020204" pitchFamily="34" charset="0"/>
              <a:ea typeface="Cambria Math" panose="02040503050406030204" pitchFamily="18"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AD964C-707D-421E-B6E1-3E1BFAA782BE}"/>
              </a:ext>
            </a:extLst>
          </p:cNvPr>
          <p:cNvSpPr/>
          <p:nvPr/>
        </p:nvSpPr>
        <p:spPr>
          <a:xfrm>
            <a:off x="533400" y="433260"/>
            <a:ext cx="9677399" cy="707886"/>
          </a:xfrm>
          <a:prstGeom prst="rect">
            <a:avLst/>
          </a:prstGeom>
        </p:spPr>
        <p:txBody>
          <a:bodyPr wrap="square">
            <a:spAutoFit/>
          </a:bodyPr>
          <a:lstStyle/>
          <a:p>
            <a:pPr>
              <a:defRPr/>
            </a:pPr>
            <a:r>
              <a:rPr lang="en-US" sz="4000" spc="300" dirty="0">
                <a:ln w="6350">
                  <a:noFill/>
                </a:ln>
                <a:solidFill>
                  <a:srgbClr val="FFFF00"/>
                </a:solidFill>
                <a:latin typeface="Franklin Gothic Book" panose="020B0503020102020204" pitchFamily="34" charset="0"/>
                <a:ea typeface="Cambria Math" panose="02040503050406030204" pitchFamily="18" charset="0"/>
                <a:cs typeface="Calibri" pitchFamily="34" charset="0"/>
              </a:rPr>
              <a:t>JESUS EMPHASIZED THREE (3) FACTS:</a:t>
            </a:r>
          </a:p>
        </p:txBody>
      </p:sp>
      <p:sp>
        <p:nvSpPr>
          <p:cNvPr id="5" name="TextBox 4">
            <a:extLst>
              <a:ext uri="{FF2B5EF4-FFF2-40B4-BE49-F238E27FC236}">
                <a16:creationId xmlns:a16="http://schemas.microsoft.com/office/drawing/2014/main" id="{61637D35-AD9A-4129-BD43-04917949C53D}"/>
              </a:ext>
            </a:extLst>
          </p:cNvPr>
          <p:cNvSpPr txBox="1"/>
          <p:nvPr/>
        </p:nvSpPr>
        <p:spPr>
          <a:xfrm>
            <a:off x="533400" y="1471880"/>
            <a:ext cx="8077200" cy="661720"/>
          </a:xfrm>
          <a:prstGeom prst="rect">
            <a:avLst/>
          </a:prstGeom>
          <a:noFill/>
        </p:spPr>
        <p:txBody>
          <a:bodyPr>
            <a:spAutoFit/>
          </a:bodyPr>
          <a:lstStyle/>
          <a:p>
            <a:pPr marL="742950" indent="-742950">
              <a:buFont typeface="+mj-lt"/>
              <a:buAutoNum type="arabicPeriod" startAt="2"/>
              <a:defRPr/>
            </a:pPr>
            <a:r>
              <a:rPr lang="en-US" sz="3700" dirty="0">
                <a:solidFill>
                  <a:srgbClr val="FFFF00"/>
                </a:solidFill>
                <a:latin typeface="Franklin Gothic Book" panose="020B0503020102020204" pitchFamily="34" charset="0"/>
                <a:ea typeface="Cambria Math" panose="02040503050406030204" pitchFamily="18" charset="0"/>
                <a:cs typeface="Calibri" pitchFamily="34" charset="0"/>
              </a:rPr>
              <a:t>“When” persecution will happen</a:t>
            </a:r>
          </a:p>
        </p:txBody>
      </p:sp>
      <p:sp>
        <p:nvSpPr>
          <p:cNvPr id="8" name="TextBox 7">
            <a:extLst>
              <a:ext uri="{FF2B5EF4-FFF2-40B4-BE49-F238E27FC236}">
                <a16:creationId xmlns:a16="http://schemas.microsoft.com/office/drawing/2014/main" id="{9D3416CA-7E32-4AAE-9A57-72AFB25800E6}"/>
              </a:ext>
            </a:extLst>
          </p:cNvPr>
          <p:cNvSpPr txBox="1"/>
          <p:nvPr/>
        </p:nvSpPr>
        <p:spPr>
          <a:xfrm>
            <a:off x="1981200" y="2720976"/>
            <a:ext cx="9144000" cy="2939266"/>
          </a:xfrm>
          <a:prstGeom prst="rect">
            <a:avLst/>
          </a:prstGeom>
          <a:noFill/>
        </p:spPr>
        <p:txBody>
          <a:bodyPr wrap="square">
            <a:spAutoFit/>
          </a:bodyPr>
          <a:lstStyle/>
          <a:p>
            <a:pPr>
              <a:defRPr/>
            </a:pPr>
            <a:r>
              <a:rPr lang="en-US" sz="3700" dirty="0">
                <a:solidFill>
                  <a:schemeClr val="tx1">
                    <a:lumMod val="95000"/>
                  </a:schemeClr>
                </a:solidFill>
                <a:latin typeface="Franklin Gothic Book" panose="020B0503020102020204" pitchFamily="34" charset="0"/>
                <a:ea typeface="Cambria Math" panose="02040503050406030204" pitchFamily="18" charset="0"/>
                <a:cs typeface="Calibri" pitchFamily="34" charset="0"/>
              </a:rPr>
              <a:t>"Blessed are you when people insult you, persecute you and falsely say all kinds of evil against you </a:t>
            </a:r>
            <a:r>
              <a:rPr lang="en-US" sz="3700" dirty="0">
                <a:latin typeface="Franklin Gothic Book" panose="020B0503020102020204" pitchFamily="34" charset="0"/>
                <a:ea typeface="Cambria Math" panose="02040503050406030204" pitchFamily="18" charset="0"/>
                <a:cs typeface="Calibri" pitchFamily="34" charset="0"/>
              </a:rPr>
              <a:t>BECAUSE OF ME.</a:t>
            </a:r>
            <a:br>
              <a:rPr lang="en-US" sz="3700" dirty="0">
                <a:latin typeface="Franklin Gothic Book" panose="020B0503020102020204" pitchFamily="34" charset="0"/>
                <a:ea typeface="Cambria Math" panose="02040503050406030204" pitchFamily="18" charset="0"/>
                <a:cs typeface="Calibri" pitchFamily="34" charset="0"/>
              </a:rPr>
            </a:br>
            <a:endParaRPr lang="en-US" sz="3700" dirty="0">
              <a:latin typeface="Franklin Gothic Book" panose="020B0503020102020204" pitchFamily="34" charset="0"/>
              <a:ea typeface="Cambria Math" panose="02040503050406030204" pitchFamily="18" charset="0"/>
              <a:cs typeface="Calibri" pitchFamily="34" charset="0"/>
            </a:endParaRPr>
          </a:p>
          <a:p>
            <a:pPr>
              <a:defRPr/>
            </a:pPr>
            <a:r>
              <a:rPr lang="en-US" sz="3000" dirty="0">
                <a:solidFill>
                  <a:schemeClr val="tx1">
                    <a:lumMod val="95000"/>
                  </a:schemeClr>
                </a:solidFill>
                <a:latin typeface="Franklin Gothic Book" panose="020B0503020102020204" pitchFamily="34" charset="0"/>
                <a:ea typeface="Cambria Math" panose="02040503050406030204" pitchFamily="18" charset="0"/>
                <a:cs typeface="Calibri" pitchFamily="34" charset="0"/>
              </a:rPr>
              <a:t>					    	</a:t>
            </a:r>
            <a:r>
              <a:rPr lang="en-US" sz="3000" dirty="0">
                <a:solidFill>
                  <a:srgbClr val="FFFF00"/>
                </a:solidFill>
                <a:latin typeface="Franklin Gothic Book" panose="020B0503020102020204" pitchFamily="34" charset="0"/>
                <a:ea typeface="Cambria Math" panose="02040503050406030204" pitchFamily="18" charset="0"/>
                <a:cs typeface="Calibri" pitchFamily="34" charset="0"/>
              </a:rPr>
              <a:t>   </a:t>
            </a:r>
            <a:r>
              <a:rPr lang="en-US" sz="3700" dirty="0">
                <a:solidFill>
                  <a:srgbClr val="FFFF00"/>
                </a:solidFill>
                <a:latin typeface="Franklin Gothic Book" panose="020B0503020102020204" pitchFamily="34" charset="0"/>
                <a:ea typeface="Cambria Math" panose="02040503050406030204" pitchFamily="18" charset="0"/>
                <a:cs typeface="Calibri" pitchFamily="34" charset="0"/>
              </a:rPr>
              <a:t>Matthew 5:11 </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wipe(left)">
                                      <p:cBhvr>
                                        <p:cTn id="1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4411</TotalTime>
  <Words>900</Words>
  <Application>Microsoft Macintosh PowerPoint</Application>
  <PresentationFormat>Widescreen</PresentationFormat>
  <Paragraphs>107</Paragraphs>
  <Slides>27</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27</vt:i4>
      </vt:variant>
    </vt:vector>
  </HeadingPairs>
  <TitlesOfParts>
    <vt:vector size="38" baseType="lpstr">
      <vt:lpstr>Arial</vt:lpstr>
      <vt:lpstr>Book Antiqua</vt:lpstr>
      <vt:lpstr>Calibri</vt:lpstr>
      <vt:lpstr>Cambria Math</vt:lpstr>
      <vt:lpstr>Franklin Gothic Book</vt:lpstr>
      <vt:lpstr>Lucida Sans</vt:lpstr>
      <vt:lpstr>Wingdings</vt:lpstr>
      <vt:lpstr>Wingdings 2</vt:lpstr>
      <vt:lpstr>Wingdings 3</vt:lpstr>
      <vt:lpstr>Apex</vt:lpstr>
      <vt:lpstr>Office Theme</vt:lpstr>
      <vt:lpstr>PowerPoint Presentation</vt:lpstr>
      <vt:lpstr>PowerPoint Presentation</vt:lpstr>
      <vt:lpstr>PowerPoint Presentation</vt:lpstr>
      <vt:lpstr>PowerPoint Presentation</vt:lpstr>
      <vt:lpstr>PowerPoint Presentation</vt:lpstr>
      <vt:lpstr>10 “Blessed are those who are PERSECUTED because of RIGHTEUOSNESS  for theirs is the KINGDOM of heaven. 11 "Blessed are you when people INSULT you, PERSECUTE you and FALSELY say all kinds of evil against you BECAUSE  of me. </vt:lpstr>
      <vt:lpstr>12 REJOICE and be glad, because GREAT is your reward in heaven, for in the SAME way they persecuted the PROPHETS who were before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msd</dc:creator>
  <cp:lastModifiedBy>Microsoft Office User</cp:lastModifiedBy>
  <cp:revision>161</cp:revision>
  <dcterms:created xsi:type="dcterms:W3CDTF">2007-05-11T08:03:15Z</dcterms:created>
  <dcterms:modified xsi:type="dcterms:W3CDTF">2018-01-30T08:53:24Z</dcterms:modified>
</cp:coreProperties>
</file>